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0"/>
  </p:notesMasterIdLst>
  <p:handoutMasterIdLst>
    <p:handoutMasterId r:id="rId11"/>
  </p:handoutMasterIdLst>
  <p:sldIdLst>
    <p:sldId id="257" r:id="rId2"/>
    <p:sldId id="285" r:id="rId3"/>
    <p:sldId id="289" r:id="rId4"/>
    <p:sldId id="291" r:id="rId5"/>
    <p:sldId id="290" r:id="rId6"/>
    <p:sldId id="292" r:id="rId7"/>
    <p:sldId id="293" r:id="rId8"/>
    <p:sldId id="28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7296" userDrawn="1">
          <p15:clr>
            <a:srgbClr val="A4A3A4"/>
          </p15:clr>
        </p15:guide>
        <p15:guide id="4" orient="horz" pos="412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9927" autoAdjust="0"/>
  </p:normalViewPr>
  <p:slideViewPr>
    <p:cSldViewPr snapToGrid="0">
      <p:cViewPr varScale="1">
        <p:scale>
          <a:sx n="42" d="100"/>
          <a:sy n="42" d="100"/>
        </p:scale>
        <p:origin x="72" y="618"/>
      </p:cViewPr>
      <p:guideLst>
        <p:guide orient="horz" pos="2160"/>
        <p:guide pos="3840"/>
        <p:guide pos="7296"/>
        <p:guide orient="horz" pos="4128"/>
      </p:guideLst>
    </p:cSldViewPr>
  </p:slideViewPr>
  <p:notesTextViewPr>
    <p:cViewPr>
      <p:scale>
        <a:sx n="3" d="2"/>
        <a:sy n="3" d="2"/>
      </p:scale>
      <p:origin x="0" y="0"/>
    </p:cViewPr>
  </p:notesTextViewPr>
  <p:notesViewPr>
    <p:cSldViewPr snapToGrid="0" showGuides="1">
      <p:cViewPr varScale="1">
        <p:scale>
          <a:sx n="76" d="100"/>
          <a:sy n="76" d="100"/>
        </p:scale>
        <p:origin x="2538"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8796EA6-6F25-4F19-87BA-7ADCC16DAEFF}" type="datetimeFigureOut">
              <a:rPr lang="en-US" smtClean="0"/>
              <a:t>8/17/2020</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64E50CC-F33A-4EF4-9F12-93EC4A21A0CF}" type="slidenum">
              <a:rPr lang="en-US" smtClean="0"/>
              <a:t>‹#›</a:t>
            </a:fld>
            <a:endParaRPr lang="en-US" dirty="0"/>
          </a:p>
        </p:txBody>
      </p:sp>
    </p:spTree>
    <p:extLst>
      <p:ext uri="{BB962C8B-B14F-4D97-AF65-F5344CB8AC3E}">
        <p14:creationId xmlns:p14="http://schemas.microsoft.com/office/powerpoint/2010/main" val="13232950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C172E-A8B5-46F6-B05C-DFA3E2E0F207}" type="datetimeFigureOut">
              <a:rPr lang="en-US" smtClean="0"/>
              <a:t>8/17/2020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674CE4-FBD8-4481-AEFB-CA53E599A745}" type="slidenum">
              <a:rPr lang="en-US" smtClean="0"/>
              <a:t>‹#›</a:t>
            </a:fld>
            <a:endParaRPr lang="en-US" dirty="0"/>
          </a:p>
        </p:txBody>
      </p:sp>
    </p:spTree>
    <p:extLst>
      <p:ext uri="{BB962C8B-B14F-4D97-AF65-F5344CB8AC3E}">
        <p14:creationId xmlns:p14="http://schemas.microsoft.com/office/powerpoint/2010/main" val="1273268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50" dirty="0"/>
          </a:p>
        </p:txBody>
      </p:sp>
      <p:sp>
        <p:nvSpPr>
          <p:cNvPr id="4" name="Slide Number Placeholder 3"/>
          <p:cNvSpPr>
            <a:spLocks noGrp="1"/>
          </p:cNvSpPr>
          <p:nvPr>
            <p:ph type="sldNum" sz="quarter" idx="10"/>
          </p:nvPr>
        </p:nvSpPr>
        <p:spPr/>
        <p:txBody>
          <a:bodyPr/>
          <a:lstStyle/>
          <a:p>
            <a:fld id="{32674CE4-FBD8-4481-AEFB-CA53E599A745}" type="slidenum">
              <a:rPr lang="en-US" smtClean="0"/>
              <a:t>1</a:t>
            </a:fld>
            <a:endParaRPr lang="en-US" dirty="0"/>
          </a:p>
        </p:txBody>
      </p:sp>
    </p:spTree>
    <p:extLst>
      <p:ext uri="{BB962C8B-B14F-4D97-AF65-F5344CB8AC3E}">
        <p14:creationId xmlns:p14="http://schemas.microsoft.com/office/powerpoint/2010/main" val="2147974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power point covers tips to manage the anxiety</a:t>
            </a:r>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2</a:t>
            </a:fld>
            <a:endParaRPr lang="en-US" dirty="0"/>
          </a:p>
        </p:txBody>
      </p:sp>
    </p:spTree>
    <p:extLst>
      <p:ext uri="{BB962C8B-B14F-4D97-AF65-F5344CB8AC3E}">
        <p14:creationId xmlns:p14="http://schemas.microsoft.com/office/powerpoint/2010/main" val="1988252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2674CE4-FBD8-4481-AEFB-CA53E599A745}" type="slidenum">
              <a:rPr lang="en-US" smtClean="0"/>
              <a:t>3</a:t>
            </a:fld>
            <a:endParaRPr lang="en-US" dirty="0"/>
          </a:p>
        </p:txBody>
      </p:sp>
    </p:spTree>
    <p:extLst>
      <p:ext uri="{BB962C8B-B14F-4D97-AF65-F5344CB8AC3E}">
        <p14:creationId xmlns:p14="http://schemas.microsoft.com/office/powerpoint/2010/main" val="3442590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Voiceover:</a:t>
            </a:r>
            <a:r>
              <a:rPr lang="en-GB" baseline="0" dirty="0" smtClean="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Work with your child to list all the worries and anxieties they have around returning back to school.</a:t>
            </a:r>
            <a:r>
              <a:rPr lang="en-GB" sz="1200" baseline="0" dirty="0" smtClean="0"/>
              <a:t> </a:t>
            </a:r>
            <a:r>
              <a:rPr lang="en-GB" baseline="0" dirty="0" smtClean="0"/>
              <a:t>We have provided some examples of common worries that children can experience when returning back to school. Your child may have other worries or anxieties, work with you child to create a list of worries or anxieties around going back to school, rate them from 0 to 100% on how intense the worry or feeling is. Then rank them from 0 to 10 on what they find the easier/ less stressful to worst/ most stressful. </a:t>
            </a:r>
          </a:p>
          <a:p>
            <a:endParaRPr lang="en-GB" baseline="0" dirty="0" smtClean="0"/>
          </a:p>
          <a:p>
            <a:r>
              <a:rPr lang="en-GB" baseline="0" dirty="0" smtClean="0"/>
              <a:t>Explains on what to ask you child:</a:t>
            </a:r>
          </a:p>
          <a:p>
            <a:r>
              <a:rPr lang="en-GB" baseline="0" dirty="0" smtClean="0"/>
              <a:t>What worries you about going to school?</a:t>
            </a:r>
          </a:p>
          <a:p>
            <a:r>
              <a:rPr lang="en-GB" baseline="0" dirty="0" smtClean="0"/>
              <a:t>What do you think will happen when you go to school?</a:t>
            </a:r>
          </a:p>
          <a:p>
            <a:r>
              <a:rPr lang="en-GB" baseline="0" dirty="0" smtClean="0"/>
              <a:t>What is the worst thing that could happen?</a:t>
            </a:r>
          </a:p>
          <a:p>
            <a:endParaRPr lang="en-GB" dirty="0"/>
          </a:p>
        </p:txBody>
      </p:sp>
      <p:sp>
        <p:nvSpPr>
          <p:cNvPr id="4" name="Slide Number Placeholder 3"/>
          <p:cNvSpPr>
            <a:spLocks noGrp="1"/>
          </p:cNvSpPr>
          <p:nvPr>
            <p:ph type="sldNum" sz="quarter" idx="10"/>
          </p:nvPr>
        </p:nvSpPr>
        <p:spPr/>
        <p:txBody>
          <a:bodyPr/>
          <a:lstStyle/>
          <a:p>
            <a:fld id="{32674CE4-FBD8-4481-AEFB-CA53E599A745}" type="slidenum">
              <a:rPr lang="en-US" smtClean="0"/>
              <a:t>4</a:t>
            </a:fld>
            <a:endParaRPr lang="en-US" dirty="0"/>
          </a:p>
        </p:txBody>
      </p:sp>
    </p:spTree>
    <p:extLst>
      <p:ext uri="{BB962C8B-B14F-4D97-AF65-F5344CB8AC3E}">
        <p14:creationId xmlns:p14="http://schemas.microsoft.com/office/powerpoint/2010/main" val="10540788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Voiceover:  This example demonstrates a child being worried or anxious around getting on the bus to go to school. You and your child need to create this together as each child’s worry will be different. Each step needs to be small but slowly increasing in difficult for your child. A good way to find out how difficult they find each task would be to ask them how anxious it makes them feel. Put the easiest task at the bottom of the ladder and your goal at the top of the ladder as you are aiming towards facing the fear. </a:t>
            </a:r>
          </a:p>
          <a:p>
            <a:endParaRPr lang="en-GB" baseline="0" dirty="0" smtClean="0"/>
          </a:p>
          <a:p>
            <a:r>
              <a:rPr lang="en-GB" baseline="0" dirty="0" smtClean="0"/>
              <a:t>Each step will require practice. </a:t>
            </a:r>
            <a:endParaRPr lang="en-GB" dirty="0"/>
          </a:p>
        </p:txBody>
      </p:sp>
      <p:sp>
        <p:nvSpPr>
          <p:cNvPr id="4" name="Slide Number Placeholder 3"/>
          <p:cNvSpPr>
            <a:spLocks noGrp="1"/>
          </p:cNvSpPr>
          <p:nvPr>
            <p:ph type="sldNum" sz="quarter" idx="10"/>
          </p:nvPr>
        </p:nvSpPr>
        <p:spPr/>
        <p:txBody>
          <a:bodyPr/>
          <a:lstStyle/>
          <a:p>
            <a:fld id="{32674CE4-FBD8-4481-AEFB-CA53E599A745}" type="slidenum">
              <a:rPr lang="en-US" smtClean="0"/>
              <a:t>5</a:t>
            </a:fld>
            <a:endParaRPr lang="en-US" dirty="0"/>
          </a:p>
        </p:txBody>
      </p:sp>
    </p:spTree>
    <p:extLst>
      <p:ext uri="{BB962C8B-B14F-4D97-AF65-F5344CB8AC3E}">
        <p14:creationId xmlns:p14="http://schemas.microsoft.com/office/powerpoint/2010/main" val="18478160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Voice</a:t>
            </a:r>
            <a:r>
              <a:rPr lang="en-GB" baseline="0" dirty="0" smtClean="0"/>
              <a:t>over: </a:t>
            </a:r>
            <a:r>
              <a:rPr lang="en-GB" dirty="0" smtClean="0"/>
              <a:t>There will be positives such</a:t>
            </a:r>
            <a:r>
              <a:rPr lang="en-GB" baseline="0" dirty="0" smtClean="0"/>
              <a:t> as seeing friends, playing sports, doing their favourite subjects etc. </a:t>
            </a:r>
            <a:endParaRPr lang="en-GB" dirty="0" smtClean="0"/>
          </a:p>
          <a:p>
            <a:r>
              <a:rPr lang="en-GB" dirty="0" smtClean="0"/>
              <a:t>It’s important</a:t>
            </a:r>
            <a:r>
              <a:rPr lang="en-GB" baseline="0" dirty="0" smtClean="0"/>
              <a:t> that you as parents do not do it all for your child as doing these plans will help them to build confidence and resilience.  </a:t>
            </a:r>
            <a:endParaRPr lang="en-GB" dirty="0"/>
          </a:p>
        </p:txBody>
      </p:sp>
      <p:sp>
        <p:nvSpPr>
          <p:cNvPr id="4" name="Slide Number Placeholder 3"/>
          <p:cNvSpPr>
            <a:spLocks noGrp="1"/>
          </p:cNvSpPr>
          <p:nvPr>
            <p:ph type="sldNum" sz="quarter" idx="10"/>
          </p:nvPr>
        </p:nvSpPr>
        <p:spPr/>
        <p:txBody>
          <a:bodyPr/>
          <a:lstStyle/>
          <a:p>
            <a:fld id="{32674CE4-FBD8-4481-AEFB-CA53E599A745}" type="slidenum">
              <a:rPr lang="en-US" smtClean="0"/>
              <a:t>6</a:t>
            </a:fld>
            <a:endParaRPr lang="en-US" dirty="0"/>
          </a:p>
        </p:txBody>
      </p:sp>
    </p:spTree>
    <p:extLst>
      <p:ext uri="{BB962C8B-B14F-4D97-AF65-F5344CB8AC3E}">
        <p14:creationId xmlns:p14="http://schemas.microsoft.com/office/powerpoint/2010/main" val="723630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Voiceover:</a:t>
            </a:r>
            <a:r>
              <a:rPr lang="en-GB" baseline="0" dirty="0" smtClean="0"/>
              <a:t> </a:t>
            </a:r>
            <a:r>
              <a:rPr lang="en-GB" dirty="0" smtClean="0"/>
              <a:t>Something</a:t>
            </a:r>
            <a:r>
              <a:rPr lang="en-GB" baseline="0" dirty="0" smtClean="0"/>
              <a:t> we would always encourage and comes first is the reward of praise. Please make sure you label your praise and it is clear. </a:t>
            </a:r>
          </a:p>
          <a:p>
            <a:endParaRPr lang="en-GB" baseline="0" dirty="0" smtClean="0"/>
          </a:p>
          <a:p>
            <a:r>
              <a:rPr lang="en-GB" baseline="0" dirty="0" smtClean="0"/>
              <a:t>Some examples of praise are: </a:t>
            </a:r>
          </a:p>
          <a:p>
            <a:pPr marL="171450" indent="-171450">
              <a:buFont typeface="Arial" panose="020B0604020202020204" pitchFamily="34" charset="0"/>
              <a:buChar char="•"/>
            </a:pPr>
            <a:r>
              <a:rPr lang="en-GB" baseline="0" dirty="0" smtClean="0"/>
              <a:t>Well done for planning the route to the bus stop</a:t>
            </a:r>
          </a:p>
          <a:p>
            <a:pPr marL="171450" indent="-171450">
              <a:buFont typeface="Arial" panose="020B0604020202020204" pitchFamily="34" charset="0"/>
              <a:buChar char="•"/>
            </a:pPr>
            <a:r>
              <a:rPr lang="en-GB" baseline="0" dirty="0" smtClean="0"/>
              <a:t>I’m really proud of you for walking to the bus top today</a:t>
            </a:r>
          </a:p>
          <a:p>
            <a:pPr marL="171450" indent="-171450">
              <a:buFont typeface="Arial" panose="020B0604020202020204" pitchFamily="34" charset="0"/>
              <a:buChar char="•"/>
            </a:pPr>
            <a:r>
              <a:rPr lang="en-GB" baseline="0" dirty="0" smtClean="0"/>
              <a:t>You’re working really hard to overcome your worries around the bus</a:t>
            </a:r>
          </a:p>
          <a:p>
            <a:pPr marL="171450" indent="-171450">
              <a:buFont typeface="Arial" panose="020B0604020202020204" pitchFamily="34" charset="0"/>
              <a:buChar char="•"/>
            </a:pPr>
            <a:r>
              <a:rPr lang="en-GB" baseline="0" dirty="0" smtClean="0"/>
              <a:t>Keep going with the tasks, you’re doing really well</a:t>
            </a:r>
          </a:p>
          <a:p>
            <a:pPr marL="171450" indent="-171450">
              <a:buFont typeface="Arial" panose="020B0604020202020204" pitchFamily="34" charset="0"/>
              <a:buChar char="•"/>
            </a:pPr>
            <a:r>
              <a:rPr lang="en-GB" baseline="0" dirty="0" smtClean="0"/>
              <a:t>I’m so pleased you are contacting your friend to meet at the bus stop tomorrow</a:t>
            </a:r>
          </a:p>
          <a:p>
            <a:endParaRPr lang="en-GB" baseline="0" dirty="0" smtClean="0"/>
          </a:p>
          <a:p>
            <a:r>
              <a:rPr lang="en-GB" baseline="0" dirty="0" smtClean="0"/>
              <a:t>Rewards do not have to cost money therefore we have attached a range of different rewards to help if you are struggling for ideas. </a:t>
            </a:r>
          </a:p>
          <a:p>
            <a:endParaRPr lang="en-GB" baseline="0" dirty="0" smtClean="0"/>
          </a:p>
        </p:txBody>
      </p:sp>
      <p:sp>
        <p:nvSpPr>
          <p:cNvPr id="4" name="Slide Number Placeholder 3"/>
          <p:cNvSpPr>
            <a:spLocks noGrp="1"/>
          </p:cNvSpPr>
          <p:nvPr>
            <p:ph type="sldNum" sz="quarter" idx="10"/>
          </p:nvPr>
        </p:nvSpPr>
        <p:spPr/>
        <p:txBody>
          <a:bodyPr/>
          <a:lstStyle/>
          <a:p>
            <a:fld id="{32674CE4-FBD8-4481-AEFB-CA53E599A745}" type="slidenum">
              <a:rPr lang="en-US" smtClean="0"/>
              <a:t>7</a:t>
            </a:fld>
            <a:endParaRPr lang="en-US" dirty="0"/>
          </a:p>
        </p:txBody>
      </p:sp>
    </p:spTree>
    <p:extLst>
      <p:ext uri="{BB962C8B-B14F-4D97-AF65-F5344CB8AC3E}">
        <p14:creationId xmlns:p14="http://schemas.microsoft.com/office/powerpoint/2010/main" val="19584003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9" name="Rectangle 18"/>
          <p:cNvSpPr/>
          <p:nvPr/>
        </p:nvSpPr>
        <p:spPr>
          <a:xfrm>
            <a:off x="0" y="0"/>
            <a:ext cx="12192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3" name="Rectangle 22"/>
          <p:cNvSpPr/>
          <p:nvPr/>
        </p:nvSpPr>
        <p:spPr>
          <a:xfrm flipV="1">
            <a:off x="7213577" y="3810001"/>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4" name="Rectangle 23"/>
          <p:cNvSpPr/>
          <p:nvPr/>
        </p:nvSpPr>
        <p:spPr>
          <a:xfrm flipV="1">
            <a:off x="7213601" y="3897010"/>
            <a:ext cx="49784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5" name="Rectangle 24"/>
          <p:cNvSpPr/>
          <p:nvPr/>
        </p:nvSpPr>
        <p:spPr>
          <a:xfrm flipV="1">
            <a:off x="7213601" y="4115167"/>
            <a:ext cx="49784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6" name="Rectangle 25"/>
          <p:cNvSpPr/>
          <p:nvPr/>
        </p:nvSpPr>
        <p:spPr>
          <a:xfrm flipV="1">
            <a:off x="7213600" y="4164403"/>
            <a:ext cx="262128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7" name="Rectangle 26"/>
          <p:cNvSpPr/>
          <p:nvPr/>
        </p:nvSpPr>
        <p:spPr>
          <a:xfrm flipV="1">
            <a:off x="7213600" y="4199572"/>
            <a:ext cx="262128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0" name="Rounded Rectangle 29"/>
          <p:cNvSpPr/>
          <p:nvPr/>
        </p:nvSpPr>
        <p:spPr bwMode="white">
          <a:xfrm>
            <a:off x="7213600" y="3962400"/>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1" name="Rounded Rectangle 30"/>
          <p:cNvSpPr/>
          <p:nvPr/>
        </p:nvSpPr>
        <p:spPr bwMode="white">
          <a:xfrm>
            <a:off x="9835343" y="406098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7" name="Rectangle 6"/>
          <p:cNvSpPr/>
          <p:nvPr/>
        </p:nvSpPr>
        <p:spPr>
          <a:xfrm>
            <a:off x="1" y="3649662"/>
            <a:ext cx="12192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Rectangle 9"/>
          <p:cNvSpPr/>
          <p:nvPr/>
        </p:nvSpPr>
        <p:spPr>
          <a:xfrm>
            <a:off x="1" y="3675528"/>
            <a:ext cx="12192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1" name="Rectangle 10"/>
          <p:cNvSpPr/>
          <p:nvPr/>
        </p:nvSpPr>
        <p:spPr>
          <a:xfrm flipV="1">
            <a:off x="8552068" y="3643090"/>
            <a:ext cx="3639933"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Title 7"/>
          <p:cNvSpPr>
            <a:spLocks noGrp="1"/>
          </p:cNvSpPr>
          <p:nvPr>
            <p:ph type="ctrTitle"/>
          </p:nvPr>
        </p:nvSpPr>
        <p:spPr>
          <a:xfrm>
            <a:off x="609600" y="2389009"/>
            <a:ext cx="112776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609600" y="3899938"/>
            <a:ext cx="6604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dirty="0"/>
          </a:p>
        </p:txBody>
      </p:sp>
      <p:sp>
        <p:nvSpPr>
          <p:cNvPr id="17" name="Footer Placeholder 16"/>
          <p:cNvSpPr>
            <a:spLocks noGrp="1"/>
          </p:cNvSpPr>
          <p:nvPr>
            <p:ph type="ftr" sz="quarter" idx="11"/>
          </p:nvPr>
        </p:nvSpPr>
        <p:spPr>
          <a:xfrm>
            <a:off x="7265116" y="4205288"/>
            <a:ext cx="1727200" cy="457200"/>
          </a:xfrm>
        </p:spPr>
        <p:txBody>
          <a:bodyPr/>
          <a:lstStyle>
            <a:lvl1pPr>
              <a:defRPr>
                <a:solidFill>
                  <a:schemeClr val="accent2">
                    <a:lumMod val="75000"/>
                  </a:schemeClr>
                </a:solidFill>
              </a:defRPr>
            </a:lvl1pPr>
          </a:lstStyle>
          <a:p>
            <a:r>
              <a:rPr lang="en-US"/>
              <a:t>Add a footer</a:t>
            </a:r>
            <a:endParaRPr lang="en-US" dirty="0"/>
          </a:p>
        </p:txBody>
      </p:sp>
      <p:sp>
        <p:nvSpPr>
          <p:cNvPr id="28" name="Date Placeholder 27"/>
          <p:cNvSpPr>
            <a:spLocks noGrp="1"/>
          </p:cNvSpPr>
          <p:nvPr>
            <p:ph type="dt" sz="half" idx="10"/>
          </p:nvPr>
        </p:nvSpPr>
        <p:spPr>
          <a:xfrm>
            <a:off x="9043832" y="4206240"/>
            <a:ext cx="1280160" cy="457200"/>
          </a:xfrm>
        </p:spPr>
        <p:txBody>
          <a:bodyPr/>
          <a:lstStyle>
            <a:lvl1pPr>
              <a:defRPr>
                <a:solidFill>
                  <a:schemeClr val="accent2">
                    <a:lumMod val="75000"/>
                  </a:schemeClr>
                </a:solidFill>
              </a:defRPr>
            </a:lvl1pPr>
          </a:lstStyle>
          <a:p>
            <a:fld id="{4E708F12-96AD-4ED4-8132-A78F5E42C1F5}" type="datetime1">
              <a:rPr lang="en-US" smtClean="0"/>
              <a:pPr/>
              <a:t>8/17/2020</a:t>
            </a:fld>
            <a:endParaRPr lang="en-US" dirty="0"/>
          </a:p>
        </p:txBody>
      </p:sp>
      <p:sp>
        <p:nvSpPr>
          <p:cNvPr id="29" name="Slide Number Placeholder 28"/>
          <p:cNvSpPr>
            <a:spLocks noGrp="1"/>
          </p:cNvSpPr>
          <p:nvPr>
            <p:ph type="sldNum" sz="quarter" idx="12"/>
          </p:nvPr>
        </p:nvSpPr>
        <p:spPr>
          <a:xfrm>
            <a:off x="11093451" y="1136"/>
            <a:ext cx="996949" cy="365760"/>
          </a:xfrm>
        </p:spPr>
        <p:txBody>
          <a:bodyPr/>
          <a:lstStyle>
            <a:lvl1pPr algn="r">
              <a:defRPr sz="1800">
                <a:solidFill>
                  <a:schemeClr val="bg1"/>
                </a:solidFill>
              </a:defRPr>
            </a:lvl1pPr>
          </a:lstStyle>
          <a:p>
            <a:fld id="{401CF334-2D5C-4859-84A6-CA7E6E43FAEB}" type="slidenum">
              <a:rPr lang="en-US" smtClean="0"/>
              <a:t>‹#›</a:t>
            </a:fld>
            <a:endParaRPr lang="en-US" dirty="0"/>
          </a:p>
        </p:txBody>
      </p:sp>
    </p:spTree>
    <p:extLst>
      <p:ext uri="{BB962C8B-B14F-4D97-AF65-F5344CB8AC3E}">
        <p14:creationId xmlns:p14="http://schemas.microsoft.com/office/powerpoint/2010/main" val="360115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lvl1pPr>
              <a:defRPr/>
            </a:lvl1pPr>
            <a:lvl5pPr>
              <a:defRPr/>
            </a:lvl5pPr>
            <a:lvl6pPr>
              <a:defRPr/>
            </a:lvl6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B98BEDD-6160-49BB-B372-861DE7DE9BA5}" type="datetime1">
              <a:rPr lang="en-US" smtClean="0"/>
              <a:t>8/17/2020</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594303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1968322"/>
            <a:ext cx="10363200" cy="1362075"/>
          </a:xfrm>
        </p:spPr>
        <p:txBody>
          <a:bodyPr anchor="b">
            <a:noAutofit/>
          </a:bodyPr>
          <a:lstStyle>
            <a:lvl1pPr algn="l">
              <a:buNone/>
              <a:defRPr sz="4300" b="1" cap="none" baseline="0">
                <a:ln w="12700">
                  <a:solidFill>
                    <a:schemeClr val="accent2">
                      <a:shade val="90000"/>
                      <a:satMod val="150000"/>
                    </a:schemeClr>
                  </a:solidFill>
                </a:ln>
                <a:solidFill>
                  <a:schemeClr val="accent2"/>
                </a:solidFill>
                <a:effectLst/>
              </a:defRPr>
            </a:lvl1pPr>
          </a:lstStyle>
          <a:p>
            <a:r>
              <a:rPr kumimoji="0" lang="en-US" smtClean="0"/>
              <a:t>Click to edit Master title style</a:t>
            </a:r>
            <a:endParaRPr kumimoji="0" lang="en-US" dirty="0"/>
          </a:p>
        </p:txBody>
      </p:sp>
      <p:sp>
        <p:nvSpPr>
          <p:cNvPr id="3" name="Text Placeholder 2"/>
          <p:cNvSpPr>
            <a:spLocks noGrp="1"/>
          </p:cNvSpPr>
          <p:nvPr>
            <p:ph type="body" idx="1"/>
          </p:nvPr>
        </p:nvSpPr>
        <p:spPr>
          <a:xfrm>
            <a:off x="963084" y="3367088"/>
            <a:ext cx="103632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0AAE819F-B7FD-4B29-8F66-9E318144BC2A}" type="datetime1">
              <a:rPr lang="en-US" smtClean="0"/>
              <a:t>8/17/2020</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70512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2249425"/>
            <a:ext cx="5384800" cy="4341875"/>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4" name="Content Placeholder 3"/>
          <p:cNvSpPr>
            <a:spLocks noGrp="1"/>
          </p:cNvSpPr>
          <p:nvPr>
            <p:ph sz="half" idx="2"/>
          </p:nvPr>
        </p:nvSpPr>
        <p:spPr>
          <a:xfrm>
            <a:off x="6197600" y="2249425"/>
            <a:ext cx="5384800" cy="4341875"/>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D4CA159C-B6E0-4F10-9F4A-2FA57003B139}" type="datetime1">
              <a:rPr lang="en-US" smtClean="0"/>
              <a:t>8/17/2020</a:t>
            </a:fld>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446445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0" orient="horz" pos="2160" userDrawn="1">
          <p15:clr>
            <a:srgbClr val="FBAE40"/>
          </p15:clr>
        </p15:guide>
        <p15:guide id="1"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1143000"/>
            <a:ext cx="11176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08000" y="2244970"/>
            <a:ext cx="5388864" cy="457200"/>
          </a:xfrm>
          <a:solidFill>
            <a:schemeClr val="accent2">
              <a:lumMod val="60000"/>
              <a:lumOff val="4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Edit Master text styles</a:t>
            </a:r>
          </a:p>
        </p:txBody>
      </p:sp>
      <p:sp>
        <p:nvSpPr>
          <p:cNvPr id="5" name="Content Placeholder 4"/>
          <p:cNvSpPr>
            <a:spLocks noGrp="1"/>
          </p:cNvSpPr>
          <p:nvPr>
            <p:ph sz="quarter" idx="2"/>
          </p:nvPr>
        </p:nvSpPr>
        <p:spPr>
          <a:xfrm>
            <a:off x="508000" y="2708519"/>
            <a:ext cx="5388864"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4" name="Text Placeholder 3"/>
          <p:cNvSpPr>
            <a:spLocks noGrp="1"/>
          </p:cNvSpPr>
          <p:nvPr>
            <p:ph type="body" sz="half" idx="3"/>
          </p:nvPr>
        </p:nvSpPr>
        <p:spPr>
          <a:xfrm>
            <a:off x="6294968" y="2244970"/>
            <a:ext cx="5389033" cy="457200"/>
          </a:xfrm>
          <a:solidFill>
            <a:schemeClr val="accent2">
              <a:lumMod val="60000"/>
              <a:lumOff val="4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Edit Master text styles</a:t>
            </a:r>
          </a:p>
        </p:txBody>
      </p:sp>
      <p:sp>
        <p:nvSpPr>
          <p:cNvPr id="6" name="Content Placeholder 5"/>
          <p:cNvSpPr>
            <a:spLocks noGrp="1"/>
          </p:cNvSpPr>
          <p:nvPr>
            <p:ph sz="quarter" idx="4"/>
          </p:nvPr>
        </p:nvSpPr>
        <p:spPr>
          <a:xfrm>
            <a:off x="6291073" y="2708519"/>
            <a:ext cx="5389033"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28" name="Footer Placeholder 27"/>
          <p:cNvSpPr>
            <a:spLocks noGrp="1"/>
          </p:cNvSpPr>
          <p:nvPr>
            <p:ph type="ftr" sz="quarter" idx="12"/>
          </p:nvPr>
        </p:nvSpPr>
        <p:spPr/>
        <p:txBody>
          <a:bodyPr rtlCol="0"/>
          <a:lstStyle/>
          <a:p>
            <a:r>
              <a:rPr lang="en-US" dirty="0"/>
              <a:t>Add a footer</a:t>
            </a:r>
          </a:p>
        </p:txBody>
      </p:sp>
      <p:sp>
        <p:nvSpPr>
          <p:cNvPr id="26" name="Date Placeholder 25"/>
          <p:cNvSpPr>
            <a:spLocks noGrp="1"/>
          </p:cNvSpPr>
          <p:nvPr>
            <p:ph type="dt" sz="half" idx="10"/>
          </p:nvPr>
        </p:nvSpPr>
        <p:spPr/>
        <p:txBody>
          <a:bodyPr rtlCol="0"/>
          <a:lstStyle/>
          <a:p>
            <a:fld id="{8170CBBB-D1D1-4386-A5E9-07F3477B78F3}" type="datetime1">
              <a:rPr lang="en-US" smtClean="0"/>
              <a:t>8/17/2020</a:t>
            </a:fld>
            <a:endParaRPr lang="en-US" dirty="0"/>
          </a:p>
        </p:txBody>
      </p:sp>
      <p:sp>
        <p:nvSpPr>
          <p:cNvPr id="27" name="Slide Number Placeholder 26"/>
          <p:cNvSpPr>
            <a:spLocks noGrp="1"/>
          </p:cNvSpPr>
          <p:nvPr>
            <p:ph type="sldNum" sz="quarter" idx="11"/>
          </p:nvPr>
        </p:nvSpPr>
        <p:spPr/>
        <p:txBody>
          <a:bodyPr rtlCol="0"/>
          <a:lstStyle/>
          <a:p>
            <a:fld id="{401CF334-2D5C-4859-84A6-CA7E6E43FAEB}" type="slidenum">
              <a:rPr lang="en-US" smtClean="0"/>
              <a:t>‹#›</a:t>
            </a:fld>
            <a:endParaRPr lang="en-US" dirty="0"/>
          </a:p>
        </p:txBody>
      </p:sp>
    </p:spTree>
    <p:extLst>
      <p:ext uri="{BB962C8B-B14F-4D97-AF65-F5344CB8AC3E}">
        <p14:creationId xmlns:p14="http://schemas.microsoft.com/office/powerpoint/2010/main" val="370716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1143000"/>
            <a:ext cx="109728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4" name="Footer Placeholder 3"/>
          <p:cNvSpPr>
            <a:spLocks noGrp="1"/>
          </p:cNvSpPr>
          <p:nvPr>
            <p:ph type="ftr" sz="quarter" idx="11"/>
          </p:nvPr>
        </p:nvSpPr>
        <p:spPr>
          <a:xfrm>
            <a:off x="7010400" y="612648"/>
            <a:ext cx="1767840" cy="457200"/>
          </a:xfrm>
        </p:spPr>
        <p:txBody>
          <a:bodyPr/>
          <a:lstStyle/>
          <a:p>
            <a:r>
              <a:rPr lang="en-US" dirty="0"/>
              <a:t>Add a footer</a:t>
            </a:r>
          </a:p>
        </p:txBody>
      </p:sp>
      <p:sp>
        <p:nvSpPr>
          <p:cNvPr id="3" name="Date Placeholder 2"/>
          <p:cNvSpPr>
            <a:spLocks noGrp="1"/>
          </p:cNvSpPr>
          <p:nvPr>
            <p:ph type="dt" sz="half" idx="10"/>
          </p:nvPr>
        </p:nvSpPr>
        <p:spPr>
          <a:xfrm>
            <a:off x="8778240" y="612648"/>
            <a:ext cx="1276352" cy="457200"/>
          </a:xfrm>
        </p:spPr>
        <p:txBody>
          <a:bodyPr/>
          <a:lstStyle/>
          <a:p>
            <a:fld id="{9FA4CAD8-0EA7-4615-B69B-B2F199EF3A93}" type="datetime1">
              <a:rPr lang="en-US" smtClean="0"/>
              <a:t>8/17/2020</a:t>
            </a:fld>
            <a:endParaRPr lang="en-US" dirty="0"/>
          </a:p>
        </p:txBody>
      </p:sp>
      <p:sp>
        <p:nvSpPr>
          <p:cNvPr id="5" name="Slide Number Placeholder 4"/>
          <p:cNvSpPr>
            <a:spLocks noGrp="1"/>
          </p:cNvSpPr>
          <p:nvPr>
            <p:ph type="sldNum" sz="quarter" idx="12"/>
          </p:nvPr>
        </p:nvSpPr>
        <p:spPr>
          <a:xfrm>
            <a:off x="10899648" y="2272"/>
            <a:ext cx="1016000" cy="365760"/>
          </a:xfrm>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821952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B9234BD7-6953-492C-921B-E68B2D7F14C8}" type="datetime1">
              <a:rPr lang="en-US" smtClean="0"/>
              <a:t>8/17/2020</a:t>
            </a:fld>
            <a:endParaRPr lang="en-US" dirty="0"/>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135695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137995" y="1101970"/>
            <a:ext cx="4511040" cy="877824"/>
          </a:xfrm>
        </p:spPr>
        <p:txBody>
          <a:bodyPr anchor="b"/>
          <a:lstStyle>
            <a:lvl1pPr algn="l">
              <a:buNone/>
              <a:defRPr sz="1800" b="1"/>
            </a:lvl1pPr>
          </a:lstStyle>
          <a:p>
            <a:r>
              <a:rPr kumimoji="0" lang="en-US" dirty="0"/>
              <a:t>Edit Master title style</a:t>
            </a:r>
          </a:p>
        </p:txBody>
      </p:sp>
      <p:sp>
        <p:nvSpPr>
          <p:cNvPr id="4" name="Content Placeholder 3"/>
          <p:cNvSpPr>
            <a:spLocks noGrp="1"/>
          </p:cNvSpPr>
          <p:nvPr>
            <p:ph sz="half" idx="1"/>
          </p:nvPr>
        </p:nvSpPr>
        <p:spPr>
          <a:xfrm>
            <a:off x="203200" y="776287"/>
            <a:ext cx="6803136" cy="5805083"/>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3" name="Text Placeholder 2"/>
          <p:cNvSpPr>
            <a:spLocks noGrp="1"/>
          </p:cNvSpPr>
          <p:nvPr>
            <p:ph type="body" idx="2"/>
          </p:nvPr>
        </p:nvSpPr>
        <p:spPr>
          <a:xfrm>
            <a:off x="7137995" y="2010727"/>
            <a:ext cx="4511040" cy="4580573"/>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35A17D9B-D4D3-4E23-88DF-2E354FA43196}" type="datetime1">
              <a:rPr lang="en-US" smtClean="0"/>
              <a:t>8/17/2020</a:t>
            </a:fld>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498685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53913" y="1109161"/>
            <a:ext cx="782404"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descr="An empty placeholder to add an image. Click on the placeholder and select the image that you wish to add"/>
          <p:cNvSpPr>
            <a:spLocks noGrp="1"/>
          </p:cNvSpPr>
          <p:nvPr>
            <p:ph type="pic" idx="1"/>
          </p:nvPr>
        </p:nvSpPr>
        <p:spPr>
          <a:xfrm>
            <a:off x="538228" y="1143000"/>
            <a:ext cx="6096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8117924" y="3274309"/>
            <a:ext cx="34544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541F67C5-D04E-4576-B61C-12ABA14BBD6C}" type="datetime1">
              <a:rPr lang="en-US" smtClean="0"/>
              <a:t>8/17/2020</a:t>
            </a:fld>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883619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lvl1pPr>
              <a:defRPr/>
            </a:lvl1pPr>
            <a:lvl5pPr>
              <a:defRPr/>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B7FA170-8299-44AD-AEEF-FC686C3D7804}" type="datetime1">
              <a:rPr lang="en-US" smtClean="0"/>
              <a:t>8/17/2020</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46784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hasCustomPrompt="1"/>
          </p:nvPr>
        </p:nvSpPr>
        <p:spPr>
          <a:xfrm>
            <a:off x="9042400" y="1143000"/>
            <a:ext cx="2540000" cy="5448300"/>
          </a:xfrm>
        </p:spPr>
        <p:txBody>
          <a:bodyPr vert="eaVert"/>
          <a:lstStyle>
            <a:lvl1pPr>
              <a:defRPr/>
            </a:lvl1pPr>
          </a:lstStyle>
          <a:p>
            <a:r>
              <a:rPr kumimoji="0" lang="en-US" dirty="0"/>
              <a:t>Edit Master title style</a:t>
            </a:r>
          </a:p>
        </p:txBody>
      </p:sp>
      <p:sp>
        <p:nvSpPr>
          <p:cNvPr id="3" name="Vertical Text Placeholder 2"/>
          <p:cNvSpPr>
            <a:spLocks noGrp="1"/>
          </p:cNvSpPr>
          <p:nvPr>
            <p:ph type="body" orient="vert" idx="1" hasCustomPrompt="1"/>
          </p:nvPr>
        </p:nvSpPr>
        <p:spPr>
          <a:xfrm>
            <a:off x="609600" y="1143000"/>
            <a:ext cx="8331200" cy="5448300"/>
          </a:xfrm>
        </p:spPr>
        <p:txBody>
          <a:bodyPr vert="eaVert"/>
          <a:lstStyle>
            <a:lvl5pPr>
              <a:defRPr/>
            </a:lvl5p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2231763A-68EC-4ECD-9620-D9FE9CDDD622}" type="datetime1">
              <a:rPr lang="en-US" smtClean="0"/>
              <a:t>8/17/2020</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978088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9"/>
            <a:ext cx="12192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9" name="Rectangle 28"/>
          <p:cNvSpPr/>
          <p:nvPr/>
        </p:nvSpPr>
        <p:spPr>
          <a:xfrm>
            <a:off x="0" y="-1"/>
            <a:ext cx="12192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0" name="Rectangle 29"/>
          <p:cNvSpPr/>
          <p:nvPr/>
        </p:nvSpPr>
        <p:spPr>
          <a:xfrm>
            <a:off x="1" y="308277"/>
            <a:ext cx="12192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1" name="Rectangle 30"/>
          <p:cNvSpPr/>
          <p:nvPr/>
        </p:nvSpPr>
        <p:spPr>
          <a:xfrm flipV="1">
            <a:off x="7213577" y="360247"/>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2" name="Rectangle 31"/>
          <p:cNvSpPr/>
          <p:nvPr/>
        </p:nvSpPr>
        <p:spPr>
          <a:xfrm flipV="1">
            <a:off x="7213601" y="440113"/>
            <a:ext cx="49784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3" name="Rounded Rectangle 32"/>
          <p:cNvSpPr/>
          <p:nvPr/>
        </p:nvSpPr>
        <p:spPr bwMode="white">
          <a:xfrm>
            <a:off x="7209785" y="497504"/>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4" name="Rounded Rectangle 33"/>
          <p:cNvSpPr/>
          <p:nvPr/>
        </p:nvSpPr>
        <p:spPr bwMode="white">
          <a:xfrm>
            <a:off x="9831528" y="58894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5" name="Rectangle 34"/>
          <p:cNvSpPr/>
          <p:nvPr/>
        </p:nvSpPr>
        <p:spPr bwMode="invGray">
          <a:xfrm>
            <a:off x="12113288" y="-2001"/>
            <a:ext cx="76835"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6" name="Rectangle 35"/>
          <p:cNvSpPr/>
          <p:nvPr/>
        </p:nvSpPr>
        <p:spPr bwMode="invGray">
          <a:xfrm>
            <a:off x="12059308" y="-2001"/>
            <a:ext cx="3657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7" name="Rectangle 36"/>
          <p:cNvSpPr/>
          <p:nvPr/>
        </p:nvSpPr>
        <p:spPr bwMode="invGray">
          <a:xfrm>
            <a:off x="12033904" y="-2001"/>
            <a:ext cx="12192"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8" name="Rectangle 37"/>
          <p:cNvSpPr/>
          <p:nvPr/>
        </p:nvSpPr>
        <p:spPr bwMode="invGray">
          <a:xfrm>
            <a:off x="11967231" y="-2001"/>
            <a:ext cx="36576"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9" name="Rectangle 38"/>
          <p:cNvSpPr/>
          <p:nvPr/>
        </p:nvSpPr>
        <p:spPr bwMode="invGray">
          <a:xfrm>
            <a:off x="11887569" y="380"/>
            <a:ext cx="73152"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40" name="Rectangle 39"/>
          <p:cNvSpPr/>
          <p:nvPr/>
        </p:nvSpPr>
        <p:spPr bwMode="invGray">
          <a:xfrm>
            <a:off x="11831300" y="380"/>
            <a:ext cx="12192"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2" name="Title Placeholder 21"/>
          <p:cNvSpPr>
            <a:spLocks noGrp="1"/>
          </p:cNvSpPr>
          <p:nvPr>
            <p:ph type="title"/>
          </p:nvPr>
        </p:nvSpPr>
        <p:spPr>
          <a:xfrm>
            <a:off x="609600" y="1143000"/>
            <a:ext cx="10972800" cy="1066800"/>
          </a:xfrm>
          <a:prstGeom prst="rect">
            <a:avLst/>
          </a:prstGeom>
        </p:spPr>
        <p:txBody>
          <a:bodyPr vert="horz" anchor="ctr">
            <a:normAutofit/>
          </a:bodyPr>
          <a:lstStyle/>
          <a:p>
            <a:r>
              <a:rPr kumimoji="0" lang="en-US" smtClean="0"/>
              <a:t>Click to edit Master title style</a:t>
            </a:r>
            <a:endParaRPr kumimoji="0" lang="en-US" dirty="0"/>
          </a:p>
        </p:txBody>
      </p:sp>
      <p:sp>
        <p:nvSpPr>
          <p:cNvPr id="13" name="Text Placeholder 12"/>
          <p:cNvSpPr>
            <a:spLocks noGrp="1"/>
          </p:cNvSpPr>
          <p:nvPr>
            <p:ph type="body" idx="1"/>
          </p:nvPr>
        </p:nvSpPr>
        <p:spPr>
          <a:xfrm>
            <a:off x="609600" y="2249424"/>
            <a:ext cx="10972800" cy="4325112"/>
          </a:xfrm>
          <a:prstGeom prst="rect">
            <a:avLst/>
          </a:prstGeom>
        </p:spPr>
        <p:txBody>
          <a:bodyPr vert="horz">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Footer Placeholder 2"/>
          <p:cNvSpPr>
            <a:spLocks noGrp="1"/>
          </p:cNvSpPr>
          <p:nvPr>
            <p:ph type="ftr" sz="quarter" idx="3"/>
          </p:nvPr>
        </p:nvSpPr>
        <p:spPr>
          <a:xfrm>
            <a:off x="7010400" y="612648"/>
            <a:ext cx="1767840" cy="457200"/>
          </a:xfrm>
          <a:prstGeom prst="rect">
            <a:avLst/>
          </a:prstGeom>
        </p:spPr>
        <p:txBody>
          <a:bodyPr vert="horz"/>
          <a:lstStyle>
            <a:lvl1pPr algn="r" eaLnBrk="1" latinLnBrk="0" hangingPunct="1">
              <a:defRPr kumimoji="0" sz="1100">
                <a:solidFill>
                  <a:schemeClr val="accent2">
                    <a:lumMod val="75000"/>
                  </a:schemeClr>
                </a:solidFill>
              </a:defRPr>
            </a:lvl1pPr>
          </a:lstStyle>
          <a:p>
            <a:r>
              <a:rPr lang="en-US"/>
              <a:t>Add a footer</a:t>
            </a:r>
            <a:endParaRPr lang="en-US" dirty="0"/>
          </a:p>
        </p:txBody>
      </p:sp>
      <p:sp>
        <p:nvSpPr>
          <p:cNvPr id="14" name="Date Placeholder 13"/>
          <p:cNvSpPr>
            <a:spLocks noGrp="1"/>
          </p:cNvSpPr>
          <p:nvPr>
            <p:ph type="dt" sz="half" idx="2"/>
          </p:nvPr>
        </p:nvSpPr>
        <p:spPr>
          <a:xfrm>
            <a:off x="8782048" y="612648"/>
            <a:ext cx="1276352" cy="457200"/>
          </a:xfrm>
          <a:prstGeom prst="rect">
            <a:avLst/>
          </a:prstGeom>
        </p:spPr>
        <p:txBody>
          <a:bodyPr vert="horz"/>
          <a:lstStyle>
            <a:lvl1pPr algn="l" eaLnBrk="1" latinLnBrk="0" hangingPunct="1">
              <a:defRPr kumimoji="0" sz="1100">
                <a:solidFill>
                  <a:schemeClr val="accent2">
                    <a:lumMod val="75000"/>
                  </a:schemeClr>
                </a:solidFill>
              </a:defRPr>
            </a:lvl1pPr>
          </a:lstStyle>
          <a:p>
            <a:fld id="{C20F09E4-6EA4-4BF3-9FC8-FF40373B88E6}" type="datetime1">
              <a:rPr lang="en-US" smtClean="0"/>
              <a:pPr/>
              <a:t>8/17/2020</a:t>
            </a:fld>
            <a:endParaRPr lang="en-US" dirty="0"/>
          </a:p>
        </p:txBody>
      </p:sp>
      <p:sp>
        <p:nvSpPr>
          <p:cNvPr id="23" name="Slide Number Placeholder 22"/>
          <p:cNvSpPr>
            <a:spLocks noGrp="1"/>
          </p:cNvSpPr>
          <p:nvPr>
            <p:ph type="sldNum" sz="quarter" idx="4"/>
          </p:nvPr>
        </p:nvSpPr>
        <p:spPr>
          <a:xfrm>
            <a:off x="10899648" y="2272"/>
            <a:ext cx="1016000" cy="365760"/>
          </a:xfrm>
          <a:prstGeom prst="rect">
            <a:avLst/>
          </a:prstGeom>
        </p:spPr>
        <p:txBody>
          <a:bodyPr vert="horz" anchor="b"/>
          <a:lstStyle>
            <a:lvl1pPr algn="r" eaLnBrk="1" latinLnBrk="0" hangingPunct="1">
              <a:defRPr kumimoji="0" sz="1800">
                <a:solidFill>
                  <a:srgbClr val="FFFFFF"/>
                </a:solidFill>
              </a:defRPr>
            </a:lvl1pPr>
          </a:lstStyle>
          <a:p>
            <a:fld id="{401CF334-2D5C-4859-84A6-CA7E6E43FAEB}" type="slidenum">
              <a:rPr lang="en-US" smtClean="0"/>
              <a:t>‹#›</a:t>
            </a:fld>
            <a:endParaRPr lang="en-US" dirty="0"/>
          </a:p>
        </p:txBody>
      </p:sp>
    </p:spTree>
    <p:extLst>
      <p:ext uri="{BB962C8B-B14F-4D97-AF65-F5344CB8AC3E}">
        <p14:creationId xmlns:p14="http://schemas.microsoft.com/office/powerpoint/2010/main" val="213217172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lumMod val="75000"/>
          </a:schemeClr>
        </a:buClr>
        <a:buFont typeface="Georgia"/>
        <a:buChar char="•"/>
        <a:defRPr kumimoji="0" sz="2800" kern="1200">
          <a:solidFill>
            <a:schemeClr val="tx2"/>
          </a:solidFill>
          <a:latin typeface="+mn-lt"/>
          <a:ea typeface="+mn-ea"/>
          <a:cs typeface="+mn-cs"/>
        </a:defRPr>
      </a:lvl1pPr>
      <a:lvl2pPr marL="658368" indent="-246888" algn="l" rtl="0" eaLnBrk="1" latinLnBrk="0" hangingPunct="1">
        <a:spcBef>
          <a:spcPts val="300"/>
        </a:spcBef>
        <a:buClr>
          <a:schemeClr val="accent2">
            <a:lumMod val="75000"/>
          </a:schemeClr>
        </a:buClr>
        <a:buFont typeface="Georgia"/>
        <a:buChar char="▫"/>
        <a:defRPr kumimoji="0" sz="2600" kern="1200">
          <a:solidFill>
            <a:schemeClr val="tx2"/>
          </a:solidFill>
          <a:latin typeface="+mn-lt"/>
          <a:ea typeface="+mn-ea"/>
          <a:cs typeface="+mn-cs"/>
        </a:defRPr>
      </a:lvl2pPr>
      <a:lvl3pPr marL="923544" indent="-219456" algn="l" rtl="0" eaLnBrk="1" latinLnBrk="0" hangingPunct="1">
        <a:spcBef>
          <a:spcPts val="300"/>
        </a:spcBef>
        <a:buClr>
          <a:schemeClr val="accent1">
            <a:lumMod val="50000"/>
          </a:schemeClr>
        </a:buClr>
        <a:buFont typeface="Wingdings 2" panose="05020102010507070707" pitchFamily="18" charset="2"/>
        <a:buChar char=""/>
        <a:defRPr kumimoji="0" sz="2400" kern="1200">
          <a:solidFill>
            <a:schemeClr val="tx2"/>
          </a:solidFill>
          <a:latin typeface="+mn-lt"/>
          <a:ea typeface="+mn-ea"/>
          <a:cs typeface="+mn-cs"/>
        </a:defRPr>
      </a:lvl3pPr>
      <a:lvl4pPr marL="1179576" indent="-201168" algn="l" rtl="0" eaLnBrk="1" latinLnBrk="0" hangingPunct="1">
        <a:spcBef>
          <a:spcPts val="300"/>
        </a:spcBef>
        <a:buClr>
          <a:schemeClr val="accent1">
            <a:lumMod val="50000"/>
          </a:schemeClr>
        </a:buClr>
        <a:buFont typeface="Wingdings 2" panose="05020102010507070707" pitchFamily="18" charset="2"/>
        <a:buChar char=""/>
        <a:defRPr kumimoji="0" sz="2200" kern="1200">
          <a:solidFill>
            <a:schemeClr val="tx2"/>
          </a:solidFill>
          <a:latin typeface="+mn-lt"/>
          <a:ea typeface="+mn-ea"/>
          <a:cs typeface="+mn-cs"/>
        </a:defRPr>
      </a:lvl4pPr>
      <a:lvl5pPr marL="1389888" indent="-182880" algn="l" rtl="0" eaLnBrk="1" latinLnBrk="0" hangingPunct="1">
        <a:spcBef>
          <a:spcPts val="300"/>
        </a:spcBef>
        <a:buClr>
          <a:schemeClr val="accent1">
            <a:lumMod val="50000"/>
          </a:schemeClr>
        </a:buClr>
        <a:buFont typeface="Wingdings 2" panose="05020102010507070707" pitchFamily="18" charset="2"/>
        <a:buChar char=""/>
        <a:defRPr kumimoji="0" sz="2000" kern="1200">
          <a:solidFill>
            <a:schemeClr val="tx2"/>
          </a:solidFill>
          <a:latin typeface="+mn-lt"/>
          <a:ea typeface="+mn-ea"/>
          <a:cs typeface="+mn-cs"/>
        </a:defRPr>
      </a:lvl5pPr>
      <a:lvl6pPr marL="1609344" indent="-182880" algn="l" rtl="0" eaLnBrk="1" latinLnBrk="0" hangingPunct="1">
        <a:spcBef>
          <a:spcPts val="300"/>
        </a:spcBef>
        <a:buClr>
          <a:schemeClr val="accent1">
            <a:lumMod val="50000"/>
          </a:schemeClr>
        </a:buClr>
        <a:buFont typeface="Wingdings 2" panose="05020102010507070707" pitchFamily="18" charset="2"/>
        <a:buChar char=""/>
        <a:defRPr kumimoji="0" sz="1800" kern="1200">
          <a:solidFill>
            <a:schemeClr val="tx2"/>
          </a:solidFill>
          <a:latin typeface="+mn-lt"/>
          <a:ea typeface="+mn-ea"/>
          <a:cs typeface="+mn-cs"/>
        </a:defRPr>
      </a:lvl6pPr>
      <a:lvl7pPr marL="1828800" indent="-182880" algn="l" rtl="0" eaLnBrk="1" latinLnBrk="0" hangingPunct="1">
        <a:spcBef>
          <a:spcPts val="300"/>
        </a:spcBef>
        <a:buClr>
          <a:schemeClr val="accent1">
            <a:lumMod val="50000"/>
          </a:schemeClr>
        </a:buClr>
        <a:buFont typeface="Wingdings 2" panose="05020102010507070707" pitchFamily="18" charset="2"/>
        <a:buChar char=""/>
        <a:defRPr kumimoji="0" sz="1600" kern="1200">
          <a:solidFill>
            <a:schemeClr val="tx2"/>
          </a:solidFill>
          <a:latin typeface="+mn-lt"/>
          <a:ea typeface="+mn-ea"/>
          <a:cs typeface="+mn-cs"/>
        </a:defRPr>
      </a:lvl7pPr>
      <a:lvl8pPr marL="2029968" indent="-182880" algn="l" rtl="0" eaLnBrk="1" latinLnBrk="0" hangingPunct="1">
        <a:spcBef>
          <a:spcPts val="300"/>
        </a:spcBef>
        <a:buClr>
          <a:schemeClr val="accent1">
            <a:lumMod val="50000"/>
          </a:schemeClr>
        </a:buClr>
        <a:buFont typeface="Wingdings 2" panose="05020102010507070707" pitchFamily="18" charset="2"/>
        <a:buChar char=""/>
        <a:defRPr kumimoji="0" sz="1500" kern="1200">
          <a:solidFill>
            <a:schemeClr val="tx2"/>
          </a:solidFill>
          <a:latin typeface="+mn-lt"/>
          <a:ea typeface="+mn-ea"/>
          <a:cs typeface="+mn-cs"/>
        </a:defRPr>
      </a:lvl8pPr>
      <a:lvl9pPr marL="2240280" indent="-182880" algn="l" rtl="0" eaLnBrk="1" latinLnBrk="0" hangingPunct="1">
        <a:spcBef>
          <a:spcPts val="300"/>
        </a:spcBef>
        <a:buClr>
          <a:schemeClr val="accent1">
            <a:lumMod val="50000"/>
          </a:schemeClr>
        </a:buClr>
        <a:buFont typeface="Wingdings 2" panose="05020102010507070707" pitchFamily="18" charset="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415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hyperlink" Target="http://camhs.humber.nhs.uk/" TargetMode="External"/><Relationship Id="rId2" Type="http://schemas.openxmlformats.org/officeDocument/2006/relationships/hyperlink" Target="https://www.heymind.org.uk/" TargetMode="External"/><Relationship Id="rId1" Type="http://schemas.openxmlformats.org/officeDocument/2006/relationships/slideLayout" Target="../slideLayouts/slideLayout2.xml"/><Relationship Id="rId4" Type="http://schemas.openxmlformats.org/officeDocument/2006/relationships/hyperlink" Target="https://www.nhs.uk/using-the-nhs/nhs-services/urgent-and-emergency-care/nhs-11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228989"/>
            <a:ext cx="11277600" cy="1470025"/>
          </a:xfrm>
        </p:spPr>
        <p:txBody>
          <a:bodyPr>
            <a:normAutofit fontScale="90000"/>
          </a:bodyPr>
          <a:lstStyle/>
          <a:p>
            <a:r>
              <a:rPr lang="en-US" sz="6000" dirty="0"/>
              <a:t>Information for your child’s anxiety: Going back to school </a:t>
            </a:r>
            <a:r>
              <a:rPr lang="en-US" dirty="0" smtClean="0"/>
              <a:t/>
            </a:r>
            <a:br>
              <a:rPr lang="en-US" dirty="0" smtClean="0"/>
            </a:br>
            <a:endParaRPr lang="en-US" dirty="0"/>
          </a:p>
        </p:txBody>
      </p:sp>
      <p:sp>
        <p:nvSpPr>
          <p:cNvPr id="3" name="Subtitle 2"/>
          <p:cNvSpPr>
            <a:spLocks noGrp="1"/>
          </p:cNvSpPr>
          <p:nvPr>
            <p:ph type="subTitle" idx="1"/>
          </p:nvPr>
        </p:nvSpPr>
        <p:spPr>
          <a:xfrm>
            <a:off x="609600" y="3877078"/>
            <a:ext cx="6604000" cy="1752600"/>
          </a:xfrm>
        </p:spPr>
        <p:txBody>
          <a:bodyPr/>
          <a:lstStyle/>
          <a:p>
            <a:r>
              <a:rPr lang="en-US" dirty="0" smtClean="0"/>
              <a:t>The East Riding of Yorkshire Council </a:t>
            </a:r>
          </a:p>
          <a:p>
            <a:r>
              <a:rPr lang="en-US" dirty="0" smtClean="0"/>
              <a:t>Child Psychological Wellbeing Service</a:t>
            </a:r>
            <a:endParaRPr lang="en-US" dirty="0"/>
          </a:p>
        </p:txBody>
      </p:sp>
    </p:spTree>
    <p:extLst>
      <p:ext uri="{BB962C8B-B14F-4D97-AF65-F5344CB8AC3E}">
        <p14:creationId xmlns:p14="http://schemas.microsoft.com/office/powerpoint/2010/main" val="706305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the sessions will look like:</a:t>
            </a:r>
            <a:endParaRPr lang="en-US" dirty="0"/>
          </a:p>
        </p:txBody>
      </p:sp>
      <p:sp>
        <p:nvSpPr>
          <p:cNvPr id="3" name="Content Placeholder 2"/>
          <p:cNvSpPr>
            <a:spLocks noGrp="1"/>
          </p:cNvSpPr>
          <p:nvPr>
            <p:ph idx="1"/>
          </p:nvPr>
        </p:nvSpPr>
        <p:spPr>
          <a:xfrm>
            <a:off x="609599" y="2249424"/>
            <a:ext cx="8158843" cy="4325112"/>
          </a:xfrm>
        </p:spPr>
        <p:txBody>
          <a:bodyPr/>
          <a:lstStyle/>
          <a:p>
            <a:pPr marL="624078" indent="-514350">
              <a:buFont typeface="+mj-lt"/>
              <a:buAutoNum type="arabicPeriod"/>
            </a:pPr>
            <a:r>
              <a:rPr lang="en-US" dirty="0" smtClean="0"/>
              <a:t>What is anxiety?</a:t>
            </a:r>
          </a:p>
          <a:p>
            <a:pPr marL="624078" indent="-514350">
              <a:buFont typeface="+mj-lt"/>
              <a:buAutoNum type="arabicPeriod"/>
            </a:pPr>
            <a:r>
              <a:rPr lang="en-US" dirty="0" smtClean="0"/>
              <a:t>Talking to your children</a:t>
            </a:r>
          </a:p>
          <a:p>
            <a:pPr marL="624078" indent="-514350">
              <a:buFont typeface="+mj-lt"/>
              <a:buAutoNum type="arabicPeriod"/>
            </a:pPr>
            <a:r>
              <a:rPr lang="en-US" dirty="0" smtClean="0"/>
              <a:t>Tips to manage the anxiety</a:t>
            </a:r>
          </a:p>
          <a:p>
            <a:pPr marL="624078" indent="-514350">
              <a:buFont typeface="+mj-lt"/>
              <a:buAutoNum type="arabicPeriod"/>
            </a:pPr>
            <a:r>
              <a:rPr lang="en-US" b="1" u="sng" dirty="0" smtClean="0"/>
              <a:t>Getting your child back to school</a:t>
            </a:r>
          </a:p>
        </p:txBody>
      </p:sp>
      <p:pic>
        <p:nvPicPr>
          <p:cNvPr id="4" name="Slid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77600" y="798576"/>
            <a:ext cx="609600" cy="609600"/>
          </a:xfrm>
          <a:prstGeom prst="rect">
            <a:avLst/>
          </a:prstGeom>
        </p:spPr>
      </p:pic>
    </p:spTree>
    <p:extLst>
      <p:ext uri="{BB962C8B-B14F-4D97-AF65-F5344CB8AC3E}">
        <p14:creationId xmlns:p14="http://schemas.microsoft.com/office/powerpoint/2010/main" val="616306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91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8701" y="657218"/>
            <a:ext cx="10972800" cy="1066800"/>
          </a:xfrm>
        </p:spPr>
        <p:txBody>
          <a:bodyPr>
            <a:normAutofit fontScale="90000"/>
          </a:bodyPr>
          <a:lstStyle/>
          <a:p>
            <a:r>
              <a:rPr lang="en-GB" dirty="0" smtClean="0"/>
              <a:t>Creating a plan to get your child back to school one step at a time</a:t>
            </a:r>
            <a:endParaRPr lang="en-GB" dirty="0"/>
          </a:p>
        </p:txBody>
      </p:sp>
      <p:sp>
        <p:nvSpPr>
          <p:cNvPr id="5" name="Title 1"/>
          <p:cNvSpPr txBox="1">
            <a:spLocks/>
          </p:cNvSpPr>
          <p:nvPr/>
        </p:nvSpPr>
        <p:spPr>
          <a:xfrm>
            <a:off x="368701" y="1982435"/>
            <a:ext cx="10972800" cy="1738960"/>
          </a:xfrm>
          <a:prstGeom prst="rect">
            <a:avLst/>
          </a:prstGeom>
        </p:spPr>
        <p:txBody>
          <a:bodyPr vert="horz" anchor="ctr">
            <a:normAutofit fontScale="97500"/>
          </a:bodyPr>
          <a:lstStyle>
            <a:lvl1pPr algn="l" rtl="0" eaLnBrk="1" latinLnBrk="0" hangingPunct="1">
              <a:spcBef>
                <a:spcPct val="0"/>
              </a:spcBef>
              <a:buNone/>
              <a:defRPr kumimoji="0" sz="4000" kern="1200">
                <a:solidFill>
                  <a:schemeClr val="tx2"/>
                </a:solidFill>
                <a:latin typeface="+mj-lt"/>
                <a:ea typeface="+mj-ea"/>
                <a:cs typeface="+mj-cs"/>
              </a:defRPr>
            </a:lvl1pPr>
          </a:lstStyle>
          <a:p>
            <a:pPr marL="342900" indent="-342900">
              <a:buFont typeface="Arial" panose="020B0604020202020204" pitchFamily="34" charset="0"/>
              <a:buChar char="•"/>
            </a:pPr>
            <a:r>
              <a:rPr lang="en-GB" sz="2000" dirty="0" smtClean="0"/>
              <a:t>By creating a plan, it helps you and your child to focus breaking down all the worries and anxieties around return back to school. </a:t>
            </a:r>
          </a:p>
          <a:p>
            <a:pPr marL="342900" indent="-342900">
              <a:buFont typeface="Arial" panose="020B0604020202020204" pitchFamily="34" charset="0"/>
              <a:buChar char="•"/>
            </a:pPr>
            <a:endParaRPr lang="en-GB" sz="2000" dirty="0"/>
          </a:p>
        </p:txBody>
      </p:sp>
      <p:pic>
        <p:nvPicPr>
          <p:cNvPr id="3" name="Slide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41501" y="816907"/>
            <a:ext cx="609600" cy="609600"/>
          </a:xfrm>
          <a:prstGeom prst="rect">
            <a:avLst/>
          </a:prstGeom>
        </p:spPr>
      </p:pic>
    </p:spTree>
    <p:extLst>
      <p:ext uri="{BB962C8B-B14F-4D97-AF65-F5344CB8AC3E}">
        <p14:creationId xmlns:p14="http://schemas.microsoft.com/office/powerpoint/2010/main" val="3121140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74"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0817" y="327992"/>
            <a:ext cx="10972800" cy="1066800"/>
          </a:xfrm>
        </p:spPr>
        <p:txBody>
          <a:bodyPr>
            <a:normAutofit/>
          </a:bodyPr>
          <a:lstStyle/>
          <a:p>
            <a:r>
              <a:rPr lang="en-GB" dirty="0" smtClean="0"/>
              <a:t>Ideas for the plan </a:t>
            </a:r>
            <a:endParaRPr lang="en-GB" dirty="0"/>
          </a:p>
        </p:txBody>
      </p:sp>
      <p:pic>
        <p:nvPicPr>
          <p:cNvPr id="3" name="Picture 2"/>
          <p:cNvPicPr>
            <a:picLocks noChangeAspect="1"/>
          </p:cNvPicPr>
          <p:nvPr/>
        </p:nvPicPr>
        <p:blipFill rotWithShape="1">
          <a:blip r:embed="rId5"/>
          <a:srcRect l="30673" t="21354" r="32138" b="9375"/>
          <a:stretch/>
        </p:blipFill>
        <p:spPr>
          <a:xfrm>
            <a:off x="410817" y="1252050"/>
            <a:ext cx="5353050" cy="5605950"/>
          </a:xfrm>
          <a:prstGeom prst="rect">
            <a:avLst/>
          </a:prstGeom>
        </p:spPr>
      </p:pic>
      <p:pic>
        <p:nvPicPr>
          <p:cNvPr id="7" name="Picture 6"/>
          <p:cNvPicPr>
            <a:picLocks noChangeAspect="1"/>
          </p:cNvPicPr>
          <p:nvPr/>
        </p:nvPicPr>
        <p:blipFill rotWithShape="1">
          <a:blip r:embed="rId6"/>
          <a:srcRect l="30673" t="21967" r="32723" b="14323"/>
          <a:stretch/>
        </p:blipFill>
        <p:spPr>
          <a:xfrm>
            <a:off x="5897217" y="1252050"/>
            <a:ext cx="5486400" cy="5368967"/>
          </a:xfrm>
          <a:prstGeom prst="rect">
            <a:avLst/>
          </a:prstGeom>
        </p:spPr>
      </p:pic>
      <p:pic>
        <p:nvPicPr>
          <p:cNvPr id="4"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83617" y="785192"/>
            <a:ext cx="609600" cy="609600"/>
          </a:xfrm>
          <a:prstGeom prst="rect">
            <a:avLst/>
          </a:prstGeom>
        </p:spPr>
      </p:pic>
    </p:spTree>
    <p:extLst>
      <p:ext uri="{BB962C8B-B14F-4D97-AF65-F5344CB8AC3E}">
        <p14:creationId xmlns:p14="http://schemas.microsoft.com/office/powerpoint/2010/main" val="8950457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522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905" y="493294"/>
            <a:ext cx="10972800" cy="1066800"/>
          </a:xfrm>
        </p:spPr>
        <p:txBody>
          <a:bodyPr/>
          <a:lstStyle/>
          <a:p>
            <a:r>
              <a:rPr lang="en-GB" dirty="0" smtClean="0"/>
              <a:t>Developing your own plan </a:t>
            </a:r>
            <a:endParaRPr lang="en-GB" dirty="0"/>
          </a:p>
        </p:txBody>
      </p:sp>
      <p:pic>
        <p:nvPicPr>
          <p:cNvPr id="6" name="Picture 5"/>
          <p:cNvPicPr>
            <a:picLocks noChangeAspect="1"/>
          </p:cNvPicPr>
          <p:nvPr/>
        </p:nvPicPr>
        <p:blipFill rotWithShape="1">
          <a:blip r:embed="rId5"/>
          <a:srcRect l="33108" t="26809" r="34342" b="13323"/>
          <a:stretch/>
        </p:blipFill>
        <p:spPr>
          <a:xfrm>
            <a:off x="806116" y="1756610"/>
            <a:ext cx="4235116" cy="4379495"/>
          </a:xfrm>
          <a:prstGeom prst="rect">
            <a:avLst/>
          </a:prstGeom>
        </p:spPr>
      </p:pic>
      <p:pic>
        <p:nvPicPr>
          <p:cNvPr id="7" name="Picture 6"/>
          <p:cNvPicPr>
            <a:picLocks noChangeAspect="1"/>
          </p:cNvPicPr>
          <p:nvPr/>
        </p:nvPicPr>
        <p:blipFill rotWithShape="1">
          <a:blip r:embed="rId6"/>
          <a:srcRect l="32554" t="26480" r="34711" b="8497"/>
          <a:stretch/>
        </p:blipFill>
        <p:spPr>
          <a:xfrm>
            <a:off x="6825915" y="1568115"/>
            <a:ext cx="4259179" cy="4756484"/>
          </a:xfrm>
          <a:prstGeom prst="rect">
            <a:avLst/>
          </a:prstGeom>
        </p:spPr>
      </p:pic>
      <p:pic>
        <p:nvPicPr>
          <p:cNvPr id="3" name="Slid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17705" y="743952"/>
            <a:ext cx="609600" cy="609600"/>
          </a:xfrm>
          <a:prstGeom prst="rect">
            <a:avLst/>
          </a:prstGeom>
        </p:spPr>
      </p:pic>
    </p:spTree>
    <p:extLst>
      <p:ext uri="{BB962C8B-B14F-4D97-AF65-F5344CB8AC3E}">
        <p14:creationId xmlns:p14="http://schemas.microsoft.com/office/powerpoint/2010/main" val="2114804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57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010" y="485273"/>
            <a:ext cx="10972800" cy="1066800"/>
          </a:xfrm>
        </p:spPr>
        <p:txBody>
          <a:bodyPr/>
          <a:lstStyle/>
          <a:p>
            <a:r>
              <a:rPr lang="en-GB" dirty="0" smtClean="0"/>
              <a:t>Support and Motivation </a:t>
            </a:r>
            <a:endParaRPr lang="en-GB" dirty="0"/>
          </a:p>
        </p:txBody>
      </p:sp>
      <p:sp>
        <p:nvSpPr>
          <p:cNvPr id="6" name="TextBox 5"/>
          <p:cNvSpPr txBox="1"/>
          <p:nvPr/>
        </p:nvSpPr>
        <p:spPr>
          <a:xfrm>
            <a:off x="513346" y="1564104"/>
            <a:ext cx="10603833" cy="2954655"/>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t>A clear and positive message that your child needs to go to school. </a:t>
            </a:r>
          </a:p>
          <a:p>
            <a:pPr marL="285750" indent="-285750">
              <a:buFont typeface="Arial" panose="020B0604020202020204" pitchFamily="34" charset="0"/>
              <a:buChar char="•"/>
            </a:pPr>
            <a:r>
              <a:rPr lang="en-GB" sz="2800" dirty="0" smtClean="0"/>
              <a:t>Stay positive about school </a:t>
            </a:r>
          </a:p>
          <a:p>
            <a:pPr marL="285750" indent="-285750">
              <a:buFont typeface="Arial" panose="020B0604020202020204" pitchFamily="34" charset="0"/>
              <a:buChar char="•"/>
            </a:pPr>
            <a:r>
              <a:rPr lang="en-GB" sz="2800" dirty="0" smtClean="0"/>
              <a:t>Create morning and bedtime routine at least two weeks before going back to school</a:t>
            </a:r>
          </a:p>
          <a:p>
            <a:pPr marL="285750" indent="-285750">
              <a:buFont typeface="Arial" panose="020B0604020202020204" pitchFamily="34" charset="0"/>
              <a:buChar char="•"/>
            </a:pPr>
            <a:r>
              <a:rPr lang="en-GB" sz="2800" dirty="0" smtClean="0"/>
              <a:t>Limit fun activates during school hours</a:t>
            </a:r>
          </a:p>
          <a:p>
            <a:pPr marL="285750" indent="-285750">
              <a:buFont typeface="Arial" panose="020B0604020202020204" pitchFamily="34" charset="0"/>
              <a:buChar char="•"/>
            </a:pPr>
            <a:r>
              <a:rPr lang="en-GB" sz="2800" dirty="0" smtClean="0"/>
              <a:t>Speak with the school to get additional support</a:t>
            </a:r>
          </a:p>
          <a:p>
            <a:endParaRPr lang="en-GB" dirty="0"/>
          </a:p>
        </p:txBody>
      </p:sp>
      <p:pic>
        <p:nvPicPr>
          <p:cNvPr id="3" name="Slide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57810" y="713873"/>
            <a:ext cx="609600" cy="609600"/>
          </a:xfrm>
          <a:prstGeom prst="rect">
            <a:avLst/>
          </a:prstGeom>
        </p:spPr>
      </p:pic>
    </p:spTree>
    <p:extLst>
      <p:ext uri="{BB962C8B-B14F-4D97-AF65-F5344CB8AC3E}">
        <p14:creationId xmlns:p14="http://schemas.microsoft.com/office/powerpoint/2010/main" val="1317169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36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69232"/>
            <a:ext cx="10972800" cy="1066800"/>
          </a:xfrm>
        </p:spPr>
        <p:txBody>
          <a:bodyPr/>
          <a:lstStyle/>
          <a:p>
            <a:r>
              <a:rPr lang="en-GB" dirty="0" smtClean="0"/>
              <a:t>Rewards </a:t>
            </a:r>
            <a:endParaRPr lang="en-GB" dirty="0"/>
          </a:p>
        </p:txBody>
      </p:sp>
      <p:pic>
        <p:nvPicPr>
          <p:cNvPr id="4" name="Picture 3"/>
          <p:cNvPicPr>
            <a:picLocks noChangeAspect="1"/>
          </p:cNvPicPr>
          <p:nvPr/>
        </p:nvPicPr>
        <p:blipFill rotWithShape="1">
          <a:blip r:embed="rId5"/>
          <a:srcRect l="33108" t="26809" r="34342" b="13323"/>
          <a:stretch/>
        </p:blipFill>
        <p:spPr>
          <a:xfrm>
            <a:off x="806115" y="1407200"/>
            <a:ext cx="4573007" cy="4728905"/>
          </a:xfrm>
          <a:prstGeom prst="rect">
            <a:avLst/>
          </a:prstGeom>
        </p:spPr>
      </p:pic>
      <p:sp>
        <p:nvSpPr>
          <p:cNvPr id="5" name="TextBox 4"/>
          <p:cNvSpPr txBox="1"/>
          <p:nvPr/>
        </p:nvSpPr>
        <p:spPr>
          <a:xfrm>
            <a:off x="5880436" y="1407200"/>
            <a:ext cx="3584405" cy="5601533"/>
          </a:xfrm>
          <a:prstGeom prst="rect">
            <a:avLst/>
          </a:prstGeom>
          <a:noFill/>
        </p:spPr>
        <p:txBody>
          <a:bodyPr wrap="square" rtlCol="0">
            <a:spAutoFit/>
          </a:bodyPr>
          <a:lstStyle/>
          <a:p>
            <a:pPr marL="285750" indent="-285750">
              <a:buFont typeface="Arial" panose="020B0604020202020204" pitchFamily="34" charset="0"/>
              <a:buChar char="•"/>
            </a:pPr>
            <a:r>
              <a:rPr lang="en-GB" sz="2000" dirty="0" smtClean="0"/>
              <a:t>Praise</a:t>
            </a:r>
          </a:p>
          <a:p>
            <a:pPr marL="285750" indent="-285750">
              <a:buFont typeface="Arial" panose="020B0604020202020204" pitchFamily="34" charset="0"/>
              <a:buChar char="•"/>
            </a:pPr>
            <a:r>
              <a:rPr lang="en-GB" sz="2000" dirty="0" smtClean="0"/>
              <a:t>Favourite breakfast</a:t>
            </a:r>
          </a:p>
          <a:p>
            <a:pPr marL="285750" indent="-285750">
              <a:buFont typeface="Arial" panose="020B0604020202020204" pitchFamily="34" charset="0"/>
              <a:buChar char="•"/>
            </a:pPr>
            <a:r>
              <a:rPr lang="en-GB" sz="2000" dirty="0" smtClean="0"/>
              <a:t>Extra gaming time</a:t>
            </a:r>
          </a:p>
          <a:p>
            <a:pPr marL="285750" indent="-285750">
              <a:buFont typeface="Arial" panose="020B0604020202020204" pitchFamily="34" charset="0"/>
              <a:buChar char="•"/>
            </a:pPr>
            <a:r>
              <a:rPr lang="en-GB" sz="2000" dirty="0" smtClean="0"/>
              <a:t>Ice cream</a:t>
            </a:r>
          </a:p>
          <a:p>
            <a:pPr marL="285750" indent="-285750">
              <a:buFont typeface="Arial" panose="020B0604020202020204" pitchFamily="34" charset="0"/>
              <a:buChar char="•"/>
            </a:pPr>
            <a:r>
              <a:rPr lang="en-GB" sz="2000" dirty="0" smtClean="0"/>
              <a:t>Friends over for a sleepover</a:t>
            </a:r>
          </a:p>
          <a:p>
            <a:pPr marL="285750" indent="-285750">
              <a:buFont typeface="Arial" panose="020B0604020202020204" pitchFamily="34" charset="0"/>
              <a:buChar char="•"/>
            </a:pPr>
            <a:r>
              <a:rPr lang="en-GB" sz="2000" dirty="0" smtClean="0"/>
              <a:t>Staying up a little bit later</a:t>
            </a:r>
          </a:p>
          <a:p>
            <a:pPr marL="285750" indent="-285750">
              <a:buFont typeface="Arial" panose="020B0604020202020204" pitchFamily="34" charset="0"/>
              <a:buChar char="•"/>
            </a:pPr>
            <a:r>
              <a:rPr lang="en-GB" sz="2000" dirty="0" smtClean="0"/>
              <a:t>Night off chores</a:t>
            </a:r>
          </a:p>
          <a:p>
            <a:pPr marL="285750" indent="-285750">
              <a:buFont typeface="Arial" panose="020B0604020202020204" pitchFamily="34" charset="0"/>
              <a:buChar char="•"/>
            </a:pPr>
            <a:r>
              <a:rPr lang="en-GB" sz="2000" dirty="0" smtClean="0"/>
              <a:t>Kick about with parents </a:t>
            </a:r>
          </a:p>
          <a:p>
            <a:pPr marL="285750" indent="-285750">
              <a:buFont typeface="Arial" panose="020B0604020202020204" pitchFamily="34" charset="0"/>
              <a:buChar char="•"/>
            </a:pPr>
            <a:r>
              <a:rPr lang="en-GB" sz="2000" dirty="0" smtClean="0"/>
              <a:t>Favourite dinner</a:t>
            </a:r>
          </a:p>
          <a:p>
            <a:pPr marL="285750" indent="-285750">
              <a:buFont typeface="Arial" panose="020B0604020202020204" pitchFamily="34" charset="0"/>
              <a:buChar char="•"/>
            </a:pPr>
            <a:r>
              <a:rPr lang="en-GB" sz="2000" dirty="0" smtClean="0"/>
              <a:t>Takeaway</a:t>
            </a:r>
          </a:p>
          <a:p>
            <a:pPr marL="285750" indent="-285750">
              <a:buFont typeface="Arial" panose="020B0604020202020204" pitchFamily="34" charset="0"/>
              <a:buChar char="•"/>
            </a:pPr>
            <a:r>
              <a:rPr lang="en-GB" sz="2000" dirty="0" smtClean="0"/>
              <a:t>Day out with family</a:t>
            </a:r>
          </a:p>
          <a:p>
            <a:pPr marL="285750" indent="-285750">
              <a:buFont typeface="Arial" panose="020B0604020202020204" pitchFamily="34" charset="0"/>
              <a:buChar char="•"/>
            </a:pPr>
            <a:r>
              <a:rPr lang="en-GB" sz="2000" dirty="0" smtClean="0"/>
              <a:t>Going to the park </a:t>
            </a:r>
          </a:p>
          <a:p>
            <a:pPr marL="285750" indent="-285750">
              <a:buFont typeface="Arial" panose="020B0604020202020204" pitchFamily="34" charset="0"/>
              <a:buChar char="•"/>
            </a:pPr>
            <a:r>
              <a:rPr lang="en-GB" sz="2000" dirty="0" smtClean="0"/>
              <a:t>Small gift </a:t>
            </a:r>
          </a:p>
          <a:p>
            <a:pPr marL="285750" indent="-285750">
              <a:buFont typeface="Arial" panose="020B0604020202020204" pitchFamily="34" charset="0"/>
              <a:buChar char="•"/>
            </a:pPr>
            <a:r>
              <a:rPr lang="en-GB" sz="2000" dirty="0" smtClean="0"/>
              <a:t>Movie night</a:t>
            </a:r>
          </a:p>
          <a:p>
            <a:pPr marL="285750" indent="-285750">
              <a:buFont typeface="Arial" panose="020B0604020202020204" pitchFamily="34" charset="0"/>
              <a:buChar char="•"/>
            </a:pPr>
            <a:r>
              <a:rPr lang="en-GB" sz="2000" dirty="0" smtClean="0"/>
              <a:t>Baking </a:t>
            </a:r>
          </a:p>
          <a:p>
            <a:pPr marL="285750" indent="-285750">
              <a:buFont typeface="Arial" panose="020B0604020202020204" pitchFamily="34" charset="0"/>
              <a:buChar char="•"/>
            </a:pPr>
            <a:r>
              <a:rPr lang="en-GB" sz="2000" dirty="0" smtClean="0"/>
              <a:t>Board game night</a:t>
            </a:r>
          </a:p>
          <a:p>
            <a:pPr marL="285750" indent="-285750">
              <a:buFont typeface="Arial" panose="020B0604020202020204" pitchFamily="34" charset="0"/>
              <a:buChar char="•"/>
            </a:pPr>
            <a:r>
              <a:rPr lang="en-GB" sz="2000" dirty="0" smtClean="0"/>
              <a:t>Camping in the garden</a:t>
            </a:r>
          </a:p>
          <a:p>
            <a:endParaRPr lang="en-GB" dirty="0"/>
          </a:p>
        </p:txBody>
      </p:sp>
      <p:pic>
        <p:nvPicPr>
          <p:cNvPr id="6" name="Slide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50656" y="697832"/>
            <a:ext cx="609600" cy="609600"/>
          </a:xfrm>
          <a:prstGeom prst="rect">
            <a:avLst/>
          </a:prstGeom>
        </p:spPr>
      </p:pic>
    </p:spTree>
    <p:extLst>
      <p:ext uri="{BB962C8B-B14F-4D97-AF65-F5344CB8AC3E}">
        <p14:creationId xmlns:p14="http://schemas.microsoft.com/office/powerpoint/2010/main" val="3249671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026"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Useful Contacts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18339792"/>
              </p:ext>
            </p:extLst>
          </p:nvPr>
        </p:nvGraphicFramePr>
        <p:xfrm>
          <a:off x="609600" y="2249488"/>
          <a:ext cx="10972800" cy="4119880"/>
        </p:xfrm>
        <a:graphic>
          <a:graphicData uri="http://schemas.openxmlformats.org/drawingml/2006/table">
            <a:tbl>
              <a:tblPr firstRow="1" bandRow="1">
                <a:tableStyleId>{3B4B98B0-60AC-42C2-AFA5-B58CD77FA1E5}</a:tableStyleId>
              </a:tblPr>
              <a:tblGrid>
                <a:gridCol w="3657600">
                  <a:extLst>
                    <a:ext uri="{9D8B030D-6E8A-4147-A177-3AD203B41FA5}">
                      <a16:colId xmlns:a16="http://schemas.microsoft.com/office/drawing/2014/main" val="1278873135"/>
                    </a:ext>
                  </a:extLst>
                </a:gridCol>
                <a:gridCol w="3657600">
                  <a:extLst>
                    <a:ext uri="{9D8B030D-6E8A-4147-A177-3AD203B41FA5}">
                      <a16:colId xmlns:a16="http://schemas.microsoft.com/office/drawing/2014/main" val="1748373858"/>
                    </a:ext>
                  </a:extLst>
                </a:gridCol>
                <a:gridCol w="3657600">
                  <a:extLst>
                    <a:ext uri="{9D8B030D-6E8A-4147-A177-3AD203B41FA5}">
                      <a16:colId xmlns:a16="http://schemas.microsoft.com/office/drawing/2014/main" val="640889937"/>
                    </a:ext>
                  </a:extLst>
                </a:gridCol>
              </a:tblGrid>
              <a:tr h="370840">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456878308"/>
                  </a:ext>
                </a:extLst>
              </a:tr>
              <a:tr h="370840">
                <a:tc>
                  <a:txBody>
                    <a:bodyPr/>
                    <a:lstStyle/>
                    <a:p>
                      <a:r>
                        <a:rPr lang="en-GB" sz="1400" dirty="0" smtClean="0"/>
                        <a:t>EHASH</a:t>
                      </a:r>
                      <a:r>
                        <a:rPr lang="en-GB" sz="1400" baseline="0" dirty="0" smtClean="0"/>
                        <a:t> </a:t>
                      </a:r>
                    </a:p>
                    <a:p>
                      <a:r>
                        <a:rPr lang="en-GB" sz="1400" baseline="0" dirty="0" smtClean="0"/>
                        <a:t>Early Help and Safeguarding Hub</a:t>
                      </a:r>
                      <a:endParaRPr lang="en-GB" sz="1400" dirty="0"/>
                    </a:p>
                  </a:txBody>
                  <a:tcPr/>
                </a:tc>
                <a:tc>
                  <a:txBody>
                    <a:bodyPr/>
                    <a:lstStyle/>
                    <a:p>
                      <a:endParaRPr lang="en-GB" sz="1400" dirty="0"/>
                    </a:p>
                  </a:txBody>
                  <a:tcPr/>
                </a:tc>
                <a:tc>
                  <a:txBody>
                    <a:bodyPr/>
                    <a:lstStyle/>
                    <a:p>
                      <a:r>
                        <a:rPr lang="en-GB" sz="1400" dirty="0" smtClean="0"/>
                        <a:t>Tel: 01482 395500</a:t>
                      </a:r>
                      <a:endParaRPr lang="en-GB" sz="1400" dirty="0"/>
                    </a:p>
                  </a:txBody>
                  <a:tcPr/>
                </a:tc>
                <a:extLst>
                  <a:ext uri="{0D108BD9-81ED-4DB2-BD59-A6C34878D82A}">
                    <a16:rowId xmlns:a16="http://schemas.microsoft.com/office/drawing/2014/main" val="425841563"/>
                  </a:ext>
                </a:extLst>
              </a:tr>
              <a:tr h="370840">
                <a:tc>
                  <a:txBody>
                    <a:bodyPr/>
                    <a:lstStyle/>
                    <a:p>
                      <a:r>
                        <a:rPr lang="en-GB" sz="1400" dirty="0" smtClean="0"/>
                        <a:t>Hull and East Yorkshire</a:t>
                      </a:r>
                      <a:r>
                        <a:rPr lang="en-GB" sz="1400" baseline="0" dirty="0" smtClean="0"/>
                        <a:t> MIND</a:t>
                      </a:r>
                      <a:endParaRPr lang="en-GB" sz="1400" dirty="0"/>
                    </a:p>
                  </a:txBody>
                  <a:tcPr/>
                </a:tc>
                <a:tc>
                  <a:txBody>
                    <a:bodyPr/>
                    <a:lstStyle/>
                    <a:p>
                      <a:r>
                        <a:rPr lang="en-GB" sz="1400" u="sng" kern="1200" dirty="0" smtClean="0">
                          <a:solidFill>
                            <a:schemeClr val="dk1"/>
                          </a:solidFill>
                          <a:effectLst/>
                          <a:latin typeface="+mn-lt"/>
                          <a:ea typeface="+mn-ea"/>
                          <a:cs typeface="+mn-cs"/>
                          <a:hlinkClick r:id="rId2"/>
                        </a:rPr>
                        <a:t>https://www.heymind.org.uk/</a:t>
                      </a:r>
                      <a:endParaRPr lang="en-GB" sz="1400" kern="1200" dirty="0" smtClean="0">
                        <a:solidFill>
                          <a:schemeClr val="dk1"/>
                        </a:solidFill>
                        <a:effectLst/>
                        <a:latin typeface="+mn-lt"/>
                        <a:ea typeface="+mn-ea"/>
                        <a:cs typeface="+mn-cs"/>
                      </a:endParaRPr>
                    </a:p>
                  </a:txBody>
                  <a:tcPr/>
                </a:tc>
                <a:tc>
                  <a:txBody>
                    <a:bodyPr/>
                    <a:lstStyle/>
                    <a:p>
                      <a:r>
                        <a:rPr lang="en-GB" sz="1400" dirty="0" smtClean="0"/>
                        <a:t>Tel: 01482 240200</a:t>
                      </a:r>
                    </a:p>
                    <a:p>
                      <a:r>
                        <a:rPr lang="en-GB" sz="1400" dirty="0" smtClean="0"/>
                        <a:t>Text: 07520 633447</a:t>
                      </a:r>
                      <a:endParaRPr lang="en-GB" sz="1400" dirty="0"/>
                    </a:p>
                  </a:txBody>
                  <a:tcPr/>
                </a:tc>
                <a:extLst>
                  <a:ext uri="{0D108BD9-81ED-4DB2-BD59-A6C34878D82A}">
                    <a16:rowId xmlns:a16="http://schemas.microsoft.com/office/drawing/2014/main" val="2966988824"/>
                  </a:ext>
                </a:extLst>
              </a:tr>
              <a:tr h="370840">
                <a:tc>
                  <a:txBody>
                    <a:bodyPr/>
                    <a:lstStyle/>
                    <a:p>
                      <a:r>
                        <a:rPr lang="en-GB" sz="1400" dirty="0" smtClean="0"/>
                        <a:t>CAMHS</a:t>
                      </a:r>
                    </a:p>
                    <a:p>
                      <a:r>
                        <a:rPr lang="en-GB" sz="1400" dirty="0" smtClean="0"/>
                        <a:t>Child</a:t>
                      </a:r>
                      <a:r>
                        <a:rPr lang="en-GB" sz="1400" baseline="0" dirty="0" smtClean="0"/>
                        <a:t> Adolescent Mental Health Services</a:t>
                      </a:r>
                      <a:endParaRPr lang="en-GB" sz="1400" dirty="0"/>
                    </a:p>
                  </a:txBody>
                  <a:tcPr/>
                </a:tc>
                <a:tc>
                  <a:txBody>
                    <a:bodyPr/>
                    <a:lstStyle/>
                    <a:p>
                      <a:r>
                        <a:rPr lang="en-GB" sz="1400" u="sng" kern="1200" dirty="0" smtClean="0">
                          <a:solidFill>
                            <a:schemeClr val="dk1"/>
                          </a:solidFill>
                          <a:effectLst/>
                          <a:latin typeface="+mn-lt"/>
                          <a:ea typeface="+mn-ea"/>
                          <a:cs typeface="+mn-cs"/>
                          <a:hlinkClick r:id="rId3"/>
                        </a:rPr>
                        <a:t>http://camhs.humber.nhs.uk/</a:t>
                      </a:r>
                      <a:endParaRPr lang="en-GB" sz="1400" kern="1200" dirty="0" smtClean="0">
                        <a:solidFill>
                          <a:schemeClr val="dk1"/>
                        </a:solidFill>
                        <a:effectLst/>
                        <a:latin typeface="+mn-lt"/>
                        <a:ea typeface="+mn-ea"/>
                        <a:cs typeface="+mn-cs"/>
                      </a:endParaRPr>
                    </a:p>
                  </a:txBody>
                  <a:tcPr/>
                </a:tc>
                <a:tc>
                  <a:txBody>
                    <a:bodyPr/>
                    <a:lstStyle/>
                    <a:p>
                      <a:r>
                        <a:rPr lang="en-GB" sz="1400" dirty="0" err="1" smtClean="0"/>
                        <a:t>East</a:t>
                      </a:r>
                      <a:r>
                        <a:rPr lang="en-GB" sz="1400" baseline="0" dirty="0" err="1" smtClean="0"/>
                        <a:t>Riding</a:t>
                      </a:r>
                      <a:r>
                        <a:rPr lang="en-GB" sz="1400" baseline="0" dirty="0" smtClean="0"/>
                        <a:t>: 01482 303810</a:t>
                      </a:r>
                    </a:p>
                    <a:p>
                      <a:r>
                        <a:rPr lang="en-GB" sz="1400" baseline="0" dirty="0" smtClean="0"/>
                        <a:t>24hr Crisis Team: 01482 301701</a:t>
                      </a:r>
                      <a:endParaRPr lang="en-GB" sz="1400" dirty="0"/>
                    </a:p>
                  </a:txBody>
                  <a:tcPr/>
                </a:tc>
                <a:extLst>
                  <a:ext uri="{0D108BD9-81ED-4DB2-BD59-A6C34878D82A}">
                    <a16:rowId xmlns:a16="http://schemas.microsoft.com/office/drawing/2014/main" val="1475293493"/>
                  </a:ext>
                </a:extLst>
              </a:tr>
              <a:tr h="370840">
                <a:tc>
                  <a:txBody>
                    <a:bodyPr/>
                    <a:lstStyle/>
                    <a:p>
                      <a:r>
                        <a:rPr lang="en-GB" sz="1400" dirty="0" smtClean="0"/>
                        <a:t>NHS</a:t>
                      </a:r>
                    </a:p>
                    <a:p>
                      <a:r>
                        <a:rPr lang="en-GB" sz="1400" dirty="0" smtClean="0"/>
                        <a:t>Advice</a:t>
                      </a:r>
                      <a:r>
                        <a:rPr lang="en-GB" sz="1400" baseline="0" dirty="0" smtClean="0"/>
                        <a:t> numbers for medical issues</a:t>
                      </a:r>
                      <a:endParaRPr lang="en-GB" sz="1400" dirty="0"/>
                    </a:p>
                  </a:txBody>
                  <a:tcPr/>
                </a:tc>
                <a:tc>
                  <a:txBody>
                    <a:bodyPr/>
                    <a:lstStyle/>
                    <a:p>
                      <a:r>
                        <a:rPr lang="en-GB" sz="1400" u="sng" kern="1200" dirty="0" smtClean="0">
                          <a:solidFill>
                            <a:schemeClr val="dk1"/>
                          </a:solidFill>
                          <a:effectLst/>
                          <a:latin typeface="+mn-lt"/>
                          <a:ea typeface="+mn-ea"/>
                          <a:cs typeface="+mn-cs"/>
                          <a:hlinkClick r:id="rId4"/>
                        </a:rPr>
                        <a:t>https://www.nhs.uk/using-the-nhs/nhs-services/urgent-and-emergency-care/nhs-111/</a:t>
                      </a:r>
                      <a:endParaRPr lang="en-GB" sz="1400" kern="1200" dirty="0" smtClean="0">
                        <a:solidFill>
                          <a:schemeClr val="dk1"/>
                        </a:solidFill>
                        <a:effectLst/>
                        <a:latin typeface="+mn-lt"/>
                        <a:ea typeface="+mn-ea"/>
                        <a:cs typeface="+mn-cs"/>
                      </a:endParaRPr>
                    </a:p>
                    <a:p>
                      <a:r>
                        <a:rPr lang="en-GB" sz="1400" kern="1200" dirty="0" smtClean="0">
                          <a:solidFill>
                            <a:schemeClr val="dk1"/>
                          </a:solidFill>
                          <a:effectLst/>
                          <a:latin typeface="+mn-lt"/>
                          <a:ea typeface="+mn-ea"/>
                          <a:cs typeface="+mn-cs"/>
                        </a:rPr>
                        <a:t>If you have difficulties communicating or hearing you can:</a:t>
                      </a:r>
                    </a:p>
                    <a:p>
                      <a:r>
                        <a:rPr lang="en-GB" sz="1400" kern="1200" dirty="0" smtClean="0">
                          <a:solidFill>
                            <a:schemeClr val="dk1"/>
                          </a:solidFill>
                          <a:effectLst/>
                          <a:latin typeface="+mn-lt"/>
                          <a:ea typeface="+mn-ea"/>
                          <a:cs typeface="+mn-cs"/>
                        </a:rPr>
                        <a:t>Call 18001 111 on a text phone</a:t>
                      </a:r>
                    </a:p>
                  </a:txBody>
                  <a:tcPr/>
                </a:tc>
                <a:tc>
                  <a:txBody>
                    <a:bodyPr/>
                    <a:lstStyle/>
                    <a:p>
                      <a:r>
                        <a:rPr lang="en-GB" sz="1400" dirty="0" smtClean="0"/>
                        <a:t>Urgent medical</a:t>
                      </a:r>
                      <a:r>
                        <a:rPr lang="en-GB" sz="1400" baseline="0" dirty="0" smtClean="0"/>
                        <a:t> problem but unsure what to do? Call 111, 24 hours a day 365 days a year.</a:t>
                      </a:r>
                      <a:endParaRPr lang="en-GB" sz="1400" dirty="0"/>
                    </a:p>
                  </a:txBody>
                  <a:tcPr/>
                </a:tc>
                <a:extLst>
                  <a:ext uri="{0D108BD9-81ED-4DB2-BD59-A6C34878D82A}">
                    <a16:rowId xmlns:a16="http://schemas.microsoft.com/office/drawing/2014/main" val="3497896173"/>
                  </a:ext>
                </a:extLst>
              </a:tr>
              <a:tr h="370840">
                <a:tc>
                  <a:txBody>
                    <a:bodyPr/>
                    <a:lstStyle/>
                    <a:p>
                      <a:r>
                        <a:rPr lang="en-GB" sz="1400" dirty="0" smtClean="0"/>
                        <a:t>F.I.S.H</a:t>
                      </a:r>
                    </a:p>
                    <a:p>
                      <a:r>
                        <a:rPr lang="en-GB" sz="1400" dirty="0" smtClean="0"/>
                        <a:t>Families</a:t>
                      </a:r>
                      <a:r>
                        <a:rPr lang="en-GB" sz="1400" baseline="0" dirty="0" smtClean="0"/>
                        <a:t> Information Support Hub</a:t>
                      </a:r>
                      <a:endParaRPr lang="en-GB" sz="1400" dirty="0"/>
                    </a:p>
                  </a:txBody>
                  <a:tcPr/>
                </a:tc>
                <a:tc>
                  <a:txBody>
                    <a:bodyPr/>
                    <a:lstStyle/>
                    <a:p>
                      <a:endParaRPr lang="en-GB" sz="1400" kern="1200" dirty="0" smtClean="0">
                        <a:solidFill>
                          <a:schemeClr val="dk1"/>
                        </a:solidFill>
                        <a:effectLst/>
                        <a:latin typeface="+mn-lt"/>
                        <a:ea typeface="+mn-ea"/>
                        <a:cs typeface="+mn-cs"/>
                      </a:endParaRPr>
                    </a:p>
                  </a:txBody>
                  <a:tcPr/>
                </a:tc>
                <a:tc>
                  <a:txBody>
                    <a:bodyPr/>
                    <a:lstStyle/>
                    <a:p>
                      <a:r>
                        <a:rPr lang="en-GB" sz="1400" dirty="0" smtClean="0"/>
                        <a:t>Tel: 01482 396469</a:t>
                      </a:r>
                      <a:endParaRPr lang="en-GB" sz="1400" dirty="0"/>
                    </a:p>
                  </a:txBody>
                  <a:tcPr/>
                </a:tc>
                <a:extLst>
                  <a:ext uri="{0D108BD9-81ED-4DB2-BD59-A6C34878D82A}">
                    <a16:rowId xmlns:a16="http://schemas.microsoft.com/office/drawing/2014/main" val="779629898"/>
                  </a:ext>
                </a:extLst>
              </a:tr>
              <a:tr h="370840">
                <a:tc>
                  <a:txBody>
                    <a:bodyPr/>
                    <a:lstStyle/>
                    <a:p>
                      <a:r>
                        <a:rPr lang="en-GB" sz="1400" dirty="0" smtClean="0"/>
                        <a:t>Samaritans</a:t>
                      </a:r>
                      <a:endParaRPr lang="en-GB" sz="1400" dirty="0"/>
                    </a:p>
                  </a:txBody>
                  <a:tcPr/>
                </a:tc>
                <a:tc>
                  <a:txBody>
                    <a:bodyPr/>
                    <a:lstStyle/>
                    <a:p>
                      <a:endParaRPr lang="en-GB" sz="1400" dirty="0"/>
                    </a:p>
                  </a:txBody>
                  <a:tcPr/>
                </a:tc>
                <a:tc>
                  <a:txBody>
                    <a:bodyPr/>
                    <a:lstStyle/>
                    <a:p>
                      <a:r>
                        <a:rPr lang="en-GB" sz="1400" dirty="0" smtClean="0"/>
                        <a:t>Tel: 0330 094 5717</a:t>
                      </a:r>
                      <a:r>
                        <a:rPr lang="en-GB" sz="1400" baseline="0" dirty="0" smtClean="0"/>
                        <a:t> </a:t>
                      </a:r>
                      <a:br>
                        <a:rPr lang="en-GB" sz="1400" baseline="0" dirty="0" smtClean="0"/>
                      </a:br>
                      <a:r>
                        <a:rPr lang="en-GB" sz="1400" baseline="0" dirty="0" smtClean="0"/>
                        <a:t>116 123</a:t>
                      </a:r>
                      <a:r>
                        <a:rPr lang="en-GB" sz="1400" dirty="0" smtClean="0"/>
                        <a:t> (Free)</a:t>
                      </a:r>
                      <a:endParaRPr lang="en-GB" sz="1400" dirty="0"/>
                    </a:p>
                  </a:txBody>
                  <a:tcPr/>
                </a:tc>
                <a:extLst>
                  <a:ext uri="{0D108BD9-81ED-4DB2-BD59-A6C34878D82A}">
                    <a16:rowId xmlns:a16="http://schemas.microsoft.com/office/drawing/2014/main" val="2019499880"/>
                  </a:ext>
                </a:extLst>
              </a:tr>
            </a:tbl>
          </a:graphicData>
        </a:graphic>
      </p:graphicFrame>
    </p:spTree>
    <p:extLst>
      <p:ext uri="{BB962C8B-B14F-4D97-AF65-F5344CB8AC3E}">
        <p14:creationId xmlns:p14="http://schemas.microsoft.com/office/powerpoint/2010/main" val="4066001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raining presentation">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Training presentation.potx" id="{7B9FCAFE-DDE5-4198-9987-54DFCAD80598}" vid="{6015A8B0-C387-4E39-945C-0F39E3EB10B6}"/>
    </a:ext>
  </a:extLst>
</a:theme>
</file>

<file path=ppt/theme/theme2.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692</TotalTime>
  <Words>745</Words>
  <Application>Microsoft Office PowerPoint</Application>
  <PresentationFormat>Widescreen</PresentationFormat>
  <Paragraphs>90</Paragraphs>
  <Slides>8</Slides>
  <Notes>7</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Georgia</vt:lpstr>
      <vt:lpstr>Wingdings 2</vt:lpstr>
      <vt:lpstr>Training presentation</vt:lpstr>
      <vt:lpstr>Information for your child’s anxiety: Going back to school  </vt:lpstr>
      <vt:lpstr>What the sessions will look like:</vt:lpstr>
      <vt:lpstr>Creating a plan to get your child back to school one step at a time</vt:lpstr>
      <vt:lpstr>Ideas for the plan </vt:lpstr>
      <vt:lpstr>Developing your own plan </vt:lpstr>
      <vt:lpstr>Support and Motivation </vt:lpstr>
      <vt:lpstr>Rewards </vt:lpstr>
      <vt:lpstr>Useful Contacts</vt:lpstr>
    </vt:vector>
  </TitlesOfParts>
  <Company>East Riding of Yorkshire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Led CBT Introduction</dc:title>
  <dc:creator>Windows User</dc:creator>
  <cp:lastModifiedBy>Administrator</cp:lastModifiedBy>
  <cp:revision>53</cp:revision>
  <dcterms:created xsi:type="dcterms:W3CDTF">2020-05-22T09:03:20Z</dcterms:created>
  <dcterms:modified xsi:type="dcterms:W3CDTF">2020-08-17T14:40:57Z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ies>
</file>